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19" r:id="rId2"/>
    <p:sldId id="331" r:id="rId3"/>
    <p:sldId id="281" r:id="rId4"/>
    <p:sldId id="280" r:id="rId5"/>
    <p:sldId id="330" r:id="rId6"/>
    <p:sldId id="326" r:id="rId7"/>
    <p:sldId id="325" r:id="rId8"/>
    <p:sldId id="324" r:id="rId9"/>
    <p:sldId id="322" r:id="rId10"/>
    <p:sldId id="323" r:id="rId11"/>
    <p:sldId id="320" r:id="rId12"/>
    <p:sldId id="321" r:id="rId13"/>
    <p:sldId id="305" r:id="rId14"/>
    <p:sldId id="328" r:id="rId15"/>
    <p:sldId id="329" r:id="rId16"/>
    <p:sldId id="290" r:id="rId17"/>
    <p:sldId id="337" r:id="rId18"/>
    <p:sldId id="336" r:id="rId19"/>
    <p:sldId id="333" r:id="rId20"/>
    <p:sldId id="335" r:id="rId21"/>
    <p:sldId id="341" r:id="rId22"/>
    <p:sldId id="340" r:id="rId23"/>
    <p:sldId id="339" r:id="rId24"/>
    <p:sldId id="342" r:id="rId25"/>
    <p:sldId id="343" r:id="rId26"/>
    <p:sldId id="338" r:id="rId27"/>
    <p:sldId id="29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9" autoAdjust="0"/>
    <p:restoredTop sz="83067"/>
  </p:normalViewPr>
  <p:slideViewPr>
    <p:cSldViewPr snapToGrid="0">
      <p:cViewPr varScale="1">
        <p:scale>
          <a:sx n="88" d="100"/>
          <a:sy n="88" d="100"/>
        </p:scale>
        <p:origin x="16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25CD66-D7D7-44A2-98F3-7E7AC078A975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ADC231-E613-4E06-A8A3-5BCC2699E0FE}">
      <dgm:prSet phldrT="[Текст]" custT="1"/>
      <dgm:spPr/>
      <dgm:t>
        <a:bodyPr/>
        <a:lstStyle/>
        <a:p>
          <a:r>
            <a:rPr lang="ru-RU" sz="2800" b="1" u="none" dirty="0">
              <a:solidFill>
                <a:schemeClr val="tx2"/>
              </a:solidFill>
            </a:rPr>
            <a:t>Обязательная часть</a:t>
          </a:r>
          <a:r>
            <a:rPr lang="ru-RU" sz="2800" b="1" u="sng" dirty="0">
              <a:solidFill>
                <a:schemeClr val="tx2"/>
              </a:solidFill>
            </a:rPr>
            <a:t> </a:t>
          </a:r>
        </a:p>
      </dgm:t>
    </dgm:pt>
    <dgm:pt modelId="{5E169C60-BF4D-41AE-8A45-D8FC67F8E5E1}" type="parTrans" cxnId="{43BFD6B4-0587-407D-B427-EA4C4701E85D}">
      <dgm:prSet/>
      <dgm:spPr/>
      <dgm:t>
        <a:bodyPr/>
        <a:lstStyle/>
        <a:p>
          <a:endParaRPr lang="ru-RU"/>
        </a:p>
      </dgm:t>
    </dgm:pt>
    <dgm:pt modelId="{98E51314-FBD0-4EF3-B1D5-144181EFB6BC}" type="sibTrans" cxnId="{43BFD6B4-0587-407D-B427-EA4C4701E85D}">
      <dgm:prSet/>
      <dgm:spPr/>
      <dgm:t>
        <a:bodyPr/>
        <a:lstStyle/>
        <a:p>
          <a:endParaRPr lang="ru-RU"/>
        </a:p>
      </dgm:t>
    </dgm:pt>
    <dgm:pt modelId="{8192D597-597A-4790-88A2-9C0CB1F032FF}">
      <dgm:prSet phldrT="[Текст]" custT="1"/>
      <dgm:spPr/>
      <dgm:t>
        <a:bodyPr/>
        <a:lstStyle/>
        <a:p>
          <a:r>
            <a:rPr lang="ru-RU" sz="3600" b="1" dirty="0">
              <a:solidFill>
                <a:schemeClr val="tx2"/>
              </a:solidFill>
            </a:rPr>
            <a:t>60-70%</a:t>
          </a:r>
        </a:p>
      </dgm:t>
    </dgm:pt>
    <dgm:pt modelId="{50CD5838-97DF-4EB5-B81B-8CD3BFDB11D8}" type="parTrans" cxnId="{3B60630A-DE8F-4A6E-A316-67900C85A756}">
      <dgm:prSet/>
      <dgm:spPr/>
      <dgm:t>
        <a:bodyPr/>
        <a:lstStyle/>
        <a:p>
          <a:endParaRPr lang="ru-RU"/>
        </a:p>
      </dgm:t>
    </dgm:pt>
    <dgm:pt modelId="{DDDBE631-9BC9-49D1-B61B-3DF7667B1E50}" type="sibTrans" cxnId="{3B60630A-DE8F-4A6E-A316-67900C85A756}">
      <dgm:prSet/>
      <dgm:spPr/>
      <dgm:t>
        <a:bodyPr/>
        <a:lstStyle/>
        <a:p>
          <a:endParaRPr lang="ru-RU"/>
        </a:p>
      </dgm:t>
    </dgm:pt>
    <dgm:pt modelId="{08B9D6D2-253C-45E7-ABCB-14DB818EDF28}">
      <dgm:prSet phldrT="[Текст]"/>
      <dgm:spPr/>
      <dgm:t>
        <a:bodyPr/>
        <a:lstStyle/>
        <a:p>
          <a:r>
            <a:rPr lang="ru-RU" b="1" dirty="0">
              <a:solidFill>
                <a:schemeClr val="tx2"/>
              </a:solidFill>
            </a:rPr>
            <a:t>Обязательные предметы</a:t>
          </a:r>
        </a:p>
      </dgm:t>
    </dgm:pt>
    <dgm:pt modelId="{C99913F7-0425-44DB-9609-EDC01B5A86AF}" type="parTrans" cxnId="{0BC705EB-BB1A-44F5-8701-DA577E359C3D}">
      <dgm:prSet/>
      <dgm:spPr/>
      <dgm:t>
        <a:bodyPr/>
        <a:lstStyle/>
        <a:p>
          <a:endParaRPr lang="ru-RU"/>
        </a:p>
      </dgm:t>
    </dgm:pt>
    <dgm:pt modelId="{550EA7E2-CA26-4650-A2B0-2DD5139B5333}" type="sibTrans" cxnId="{0BC705EB-BB1A-44F5-8701-DA577E359C3D}">
      <dgm:prSet/>
      <dgm:spPr/>
      <dgm:t>
        <a:bodyPr/>
        <a:lstStyle/>
        <a:p>
          <a:endParaRPr lang="ru-RU"/>
        </a:p>
      </dgm:t>
    </dgm:pt>
    <dgm:pt modelId="{EBC2E80D-ED4D-44AD-AB5A-D29E4C799037}">
      <dgm:prSet phldrT="[Текст]"/>
      <dgm:spPr/>
      <dgm:t>
        <a:bodyPr/>
        <a:lstStyle/>
        <a:p>
          <a:r>
            <a:rPr lang="ru-RU" b="1" dirty="0">
              <a:solidFill>
                <a:schemeClr val="tx2"/>
              </a:solidFill>
            </a:rPr>
            <a:t>Обязательные экзамены ОГЭ, ЕГЭ, олимпиады.</a:t>
          </a:r>
        </a:p>
      </dgm:t>
    </dgm:pt>
    <dgm:pt modelId="{364F4FE3-9898-46B4-BA40-F3339C668F76}" type="parTrans" cxnId="{8A87C129-16BA-4CBB-B93E-FC0622C8CC53}">
      <dgm:prSet/>
      <dgm:spPr/>
      <dgm:t>
        <a:bodyPr/>
        <a:lstStyle/>
        <a:p>
          <a:endParaRPr lang="ru-RU"/>
        </a:p>
      </dgm:t>
    </dgm:pt>
    <dgm:pt modelId="{027CCAC7-0536-4B3A-850B-111AF1CE7EDE}" type="sibTrans" cxnId="{8A87C129-16BA-4CBB-B93E-FC0622C8CC53}">
      <dgm:prSet/>
      <dgm:spPr/>
      <dgm:t>
        <a:bodyPr/>
        <a:lstStyle/>
        <a:p>
          <a:endParaRPr lang="ru-RU"/>
        </a:p>
      </dgm:t>
    </dgm:pt>
    <dgm:pt modelId="{CE42B0F3-9768-471B-B4A6-C325662C9AC7}">
      <dgm:prSet phldrT="[Текст]"/>
      <dgm:spPr/>
      <dgm:t>
        <a:bodyPr/>
        <a:lstStyle/>
        <a:p>
          <a:r>
            <a:rPr lang="ru-RU" b="1" u="none" dirty="0">
              <a:solidFill>
                <a:schemeClr val="tx2"/>
              </a:solidFill>
            </a:rPr>
            <a:t>Часть, формируемая участниками образовательных отношений</a:t>
          </a:r>
        </a:p>
      </dgm:t>
    </dgm:pt>
    <dgm:pt modelId="{9016A510-0325-4975-8F89-36222FCE72F3}" type="parTrans" cxnId="{31802A19-BC12-4B68-91CD-CA3F7FB1E4B6}">
      <dgm:prSet/>
      <dgm:spPr/>
      <dgm:t>
        <a:bodyPr/>
        <a:lstStyle/>
        <a:p>
          <a:endParaRPr lang="ru-RU"/>
        </a:p>
      </dgm:t>
    </dgm:pt>
    <dgm:pt modelId="{20F07CD0-9EEE-40FA-AC32-68712F05A891}" type="sibTrans" cxnId="{31802A19-BC12-4B68-91CD-CA3F7FB1E4B6}">
      <dgm:prSet/>
      <dgm:spPr/>
      <dgm:t>
        <a:bodyPr/>
        <a:lstStyle/>
        <a:p>
          <a:endParaRPr lang="ru-RU"/>
        </a:p>
      </dgm:t>
    </dgm:pt>
    <dgm:pt modelId="{8CF5D187-782D-4615-9B07-2BA5F6688BD3}">
      <dgm:prSet phldrT="[Текст]" custT="1"/>
      <dgm:spPr/>
      <dgm:t>
        <a:bodyPr/>
        <a:lstStyle/>
        <a:p>
          <a:r>
            <a:rPr lang="ru-RU" sz="3600" b="1" dirty="0">
              <a:solidFill>
                <a:schemeClr val="tx2"/>
              </a:solidFill>
            </a:rPr>
            <a:t>30-40%</a:t>
          </a:r>
        </a:p>
      </dgm:t>
    </dgm:pt>
    <dgm:pt modelId="{B7DA258E-3073-4BBB-9439-CCC744251026}" type="parTrans" cxnId="{AB432B77-BDD2-4C43-A6B7-A1FCCAD6C7A9}">
      <dgm:prSet/>
      <dgm:spPr/>
      <dgm:t>
        <a:bodyPr/>
        <a:lstStyle/>
        <a:p>
          <a:endParaRPr lang="ru-RU"/>
        </a:p>
      </dgm:t>
    </dgm:pt>
    <dgm:pt modelId="{0AF574BA-9B09-4C73-A6B6-C2E5DF62FFD2}" type="sibTrans" cxnId="{AB432B77-BDD2-4C43-A6B7-A1FCCAD6C7A9}">
      <dgm:prSet/>
      <dgm:spPr/>
      <dgm:t>
        <a:bodyPr/>
        <a:lstStyle/>
        <a:p>
          <a:endParaRPr lang="ru-RU"/>
        </a:p>
      </dgm:t>
    </dgm:pt>
    <dgm:pt modelId="{06716228-A51D-430C-8AC0-5C9D7496AB2D}">
      <dgm:prSet phldrT="[Текст]"/>
      <dgm:spPr/>
      <dgm:t>
        <a:bodyPr/>
        <a:lstStyle/>
        <a:p>
          <a:r>
            <a:rPr lang="ru-RU" b="1" dirty="0">
              <a:solidFill>
                <a:schemeClr val="tx2"/>
              </a:solidFill>
            </a:rPr>
            <a:t>Факультативы, элективные курсы, </a:t>
          </a:r>
          <a:r>
            <a:rPr lang="ru-RU" b="1" dirty="0">
              <a:solidFill>
                <a:schemeClr val="tx1"/>
              </a:solidFill>
            </a:rPr>
            <a:t>внеурочная деятельность</a:t>
          </a:r>
        </a:p>
      </dgm:t>
    </dgm:pt>
    <dgm:pt modelId="{7D486354-913F-4F0A-AC5A-C6945ABA35C1}" type="parTrans" cxnId="{ECED11F4-49C2-4FE7-8822-8B0A77B45F2A}">
      <dgm:prSet/>
      <dgm:spPr/>
      <dgm:t>
        <a:bodyPr/>
        <a:lstStyle/>
        <a:p>
          <a:endParaRPr lang="ru-RU"/>
        </a:p>
      </dgm:t>
    </dgm:pt>
    <dgm:pt modelId="{A43742B5-4623-4A26-8771-C103F3612039}" type="sibTrans" cxnId="{ECED11F4-49C2-4FE7-8822-8B0A77B45F2A}">
      <dgm:prSet/>
      <dgm:spPr/>
      <dgm:t>
        <a:bodyPr/>
        <a:lstStyle/>
        <a:p>
          <a:endParaRPr lang="ru-RU"/>
        </a:p>
      </dgm:t>
    </dgm:pt>
    <dgm:pt modelId="{F2252B30-9B6F-48E7-A5B9-6D68A7AD497D}">
      <dgm:prSet phldrT="[Текст]"/>
      <dgm:spPr/>
      <dgm:t>
        <a:bodyPr/>
        <a:lstStyle/>
        <a:p>
          <a:r>
            <a:rPr lang="ru-RU" b="1" dirty="0">
              <a:solidFill>
                <a:schemeClr val="tx2"/>
              </a:solidFill>
            </a:rPr>
            <a:t>Конкурсы, конференции, соревнования, олимпиады.   </a:t>
          </a:r>
        </a:p>
      </dgm:t>
    </dgm:pt>
    <dgm:pt modelId="{625E465B-1C5F-4979-BF60-3AFD146A233F}" type="parTrans" cxnId="{35794A9E-F9CD-45B0-A07D-5E1881D9A9F3}">
      <dgm:prSet/>
      <dgm:spPr/>
      <dgm:t>
        <a:bodyPr/>
        <a:lstStyle/>
        <a:p>
          <a:endParaRPr lang="ru-RU"/>
        </a:p>
      </dgm:t>
    </dgm:pt>
    <dgm:pt modelId="{CF9892E4-05DF-4AC0-864E-7D7D7778D444}" type="sibTrans" cxnId="{35794A9E-F9CD-45B0-A07D-5E1881D9A9F3}">
      <dgm:prSet/>
      <dgm:spPr/>
      <dgm:t>
        <a:bodyPr/>
        <a:lstStyle/>
        <a:p>
          <a:endParaRPr lang="ru-RU"/>
        </a:p>
      </dgm:t>
    </dgm:pt>
    <dgm:pt modelId="{9F7F1A55-4513-4E3F-8599-1FF1229BC1A4}" type="pres">
      <dgm:prSet presAssocID="{9025CD66-D7D7-44A2-98F3-7E7AC078A975}" presName="layout" presStyleCnt="0">
        <dgm:presLayoutVars>
          <dgm:chMax/>
          <dgm:chPref/>
          <dgm:dir/>
          <dgm:resizeHandles/>
        </dgm:presLayoutVars>
      </dgm:prSet>
      <dgm:spPr/>
    </dgm:pt>
    <dgm:pt modelId="{FFEBB41D-153C-4598-A5C0-FD3BE954D670}" type="pres">
      <dgm:prSet presAssocID="{85ADC231-E613-4E06-A8A3-5BCC2699E0FE}" presName="root" presStyleCnt="0">
        <dgm:presLayoutVars>
          <dgm:chMax/>
          <dgm:chPref/>
        </dgm:presLayoutVars>
      </dgm:prSet>
      <dgm:spPr/>
    </dgm:pt>
    <dgm:pt modelId="{24286208-50D3-45EA-909F-1E5FF1A4537D}" type="pres">
      <dgm:prSet presAssocID="{85ADC231-E613-4E06-A8A3-5BCC2699E0FE}" presName="rootComposite" presStyleCnt="0">
        <dgm:presLayoutVars/>
      </dgm:prSet>
      <dgm:spPr/>
    </dgm:pt>
    <dgm:pt modelId="{DFBB02FB-D671-4DAB-A197-53AAD6144D49}" type="pres">
      <dgm:prSet presAssocID="{85ADC231-E613-4E06-A8A3-5BCC2699E0FE}" presName="ParentAccent" presStyleLbl="alignNode1" presStyleIdx="0" presStyleCnt="2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</dgm:pt>
    <dgm:pt modelId="{F7585E51-52C0-43A3-B5BB-B86C77BB4138}" type="pres">
      <dgm:prSet presAssocID="{85ADC231-E613-4E06-A8A3-5BCC2699E0FE}" presName="ParentSmallAccent" presStyleLbl="fgAcc1" presStyleIdx="0" presStyleCnt="2"/>
      <dgm:spPr>
        <a:ln>
          <a:solidFill>
            <a:srgbClr val="68AF90"/>
          </a:solidFill>
        </a:ln>
      </dgm:spPr>
    </dgm:pt>
    <dgm:pt modelId="{5D99E8EF-6BF2-463A-B339-F5FC6419FBEC}" type="pres">
      <dgm:prSet presAssocID="{85ADC231-E613-4E06-A8A3-5BCC2699E0FE}" presName="Parent" presStyleLbl="revTx" presStyleIdx="0" presStyleCnt="8">
        <dgm:presLayoutVars>
          <dgm:chMax/>
          <dgm:chPref val="4"/>
          <dgm:bulletEnabled val="1"/>
        </dgm:presLayoutVars>
      </dgm:prSet>
      <dgm:spPr/>
    </dgm:pt>
    <dgm:pt modelId="{996CBFAD-848C-4A02-BCC0-6DA5B545DF74}" type="pres">
      <dgm:prSet presAssocID="{85ADC231-E613-4E06-A8A3-5BCC2699E0FE}" presName="childShape" presStyleCnt="0">
        <dgm:presLayoutVars>
          <dgm:chMax val="0"/>
          <dgm:chPref val="0"/>
        </dgm:presLayoutVars>
      </dgm:prSet>
      <dgm:spPr/>
    </dgm:pt>
    <dgm:pt modelId="{9AA93AD7-FB13-401C-8848-B86DB01B35CF}" type="pres">
      <dgm:prSet presAssocID="{8192D597-597A-4790-88A2-9C0CB1F032FF}" presName="childComposite" presStyleCnt="0">
        <dgm:presLayoutVars>
          <dgm:chMax val="0"/>
          <dgm:chPref val="0"/>
        </dgm:presLayoutVars>
      </dgm:prSet>
      <dgm:spPr/>
    </dgm:pt>
    <dgm:pt modelId="{B1B0F13B-C92C-490C-B1EB-CA4351C7DB52}" type="pres">
      <dgm:prSet presAssocID="{8192D597-597A-4790-88A2-9C0CB1F032FF}" presName="ChildAccent" presStyleLbl="solidFgAcc1" presStyleIdx="0" presStyleCnt="6"/>
      <dgm:spPr>
        <a:ln>
          <a:solidFill>
            <a:srgbClr val="68AF90"/>
          </a:solidFill>
        </a:ln>
      </dgm:spPr>
    </dgm:pt>
    <dgm:pt modelId="{CAEDF554-A672-4905-8DC4-CA9B28C7C780}" type="pres">
      <dgm:prSet presAssocID="{8192D597-597A-4790-88A2-9C0CB1F032FF}" presName="Child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27E42250-4CB4-43F4-9351-0F11E9E328C5}" type="pres">
      <dgm:prSet presAssocID="{08B9D6D2-253C-45E7-ABCB-14DB818EDF28}" presName="childComposite" presStyleCnt="0">
        <dgm:presLayoutVars>
          <dgm:chMax val="0"/>
          <dgm:chPref val="0"/>
        </dgm:presLayoutVars>
      </dgm:prSet>
      <dgm:spPr/>
    </dgm:pt>
    <dgm:pt modelId="{B1F3F9B5-7EBE-47F9-8D5F-8BFE29C4A43C}" type="pres">
      <dgm:prSet presAssocID="{08B9D6D2-253C-45E7-ABCB-14DB818EDF28}" presName="ChildAccent" presStyleLbl="solidFgAcc1" presStyleIdx="1" presStyleCnt="6"/>
      <dgm:spPr>
        <a:ln>
          <a:solidFill>
            <a:srgbClr val="68AF90"/>
          </a:solidFill>
        </a:ln>
      </dgm:spPr>
    </dgm:pt>
    <dgm:pt modelId="{36324090-D11A-4924-9A71-51CAEFDE24C8}" type="pres">
      <dgm:prSet presAssocID="{08B9D6D2-253C-45E7-ABCB-14DB818EDF28}" presName="Child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E815468C-28FB-4643-ADF0-A676D1A62014}" type="pres">
      <dgm:prSet presAssocID="{EBC2E80D-ED4D-44AD-AB5A-D29E4C799037}" presName="childComposite" presStyleCnt="0">
        <dgm:presLayoutVars>
          <dgm:chMax val="0"/>
          <dgm:chPref val="0"/>
        </dgm:presLayoutVars>
      </dgm:prSet>
      <dgm:spPr/>
    </dgm:pt>
    <dgm:pt modelId="{9B40764C-6354-4C90-85DE-EEA2E1F1CB6A}" type="pres">
      <dgm:prSet presAssocID="{EBC2E80D-ED4D-44AD-AB5A-D29E4C799037}" presName="ChildAccent" presStyleLbl="solidFgAcc1" presStyleIdx="2" presStyleCnt="6"/>
      <dgm:spPr>
        <a:ln>
          <a:solidFill>
            <a:srgbClr val="68AF90"/>
          </a:solidFill>
        </a:ln>
      </dgm:spPr>
    </dgm:pt>
    <dgm:pt modelId="{7563268E-B2A0-41BC-8C88-42C8409FF6A2}" type="pres">
      <dgm:prSet presAssocID="{EBC2E80D-ED4D-44AD-AB5A-D29E4C799037}" presName="Child" presStyleLbl="revTx" presStyleIdx="3" presStyleCnt="8" custScaleX="99514" custScaleY="195779">
        <dgm:presLayoutVars>
          <dgm:chMax val="0"/>
          <dgm:chPref val="0"/>
          <dgm:bulletEnabled val="1"/>
        </dgm:presLayoutVars>
      </dgm:prSet>
      <dgm:spPr/>
    </dgm:pt>
    <dgm:pt modelId="{0FC3DDE2-0D0A-4936-96D2-4870C759B4BE}" type="pres">
      <dgm:prSet presAssocID="{CE42B0F3-9768-471B-B4A6-C325662C9AC7}" presName="root" presStyleCnt="0">
        <dgm:presLayoutVars>
          <dgm:chMax/>
          <dgm:chPref/>
        </dgm:presLayoutVars>
      </dgm:prSet>
      <dgm:spPr/>
    </dgm:pt>
    <dgm:pt modelId="{7473EA05-D0A7-4EDD-B301-FDCC24A6E93C}" type="pres">
      <dgm:prSet presAssocID="{CE42B0F3-9768-471B-B4A6-C325662C9AC7}" presName="rootComposite" presStyleCnt="0">
        <dgm:presLayoutVars/>
      </dgm:prSet>
      <dgm:spPr/>
    </dgm:pt>
    <dgm:pt modelId="{2CBCEED0-D4FB-4BF4-96F7-11F6CEFDABD6}" type="pres">
      <dgm:prSet presAssocID="{CE42B0F3-9768-471B-B4A6-C325662C9AC7}" presName="ParentAccent" presStyleLbl="alignNode1" presStyleIdx="1" presStyleCnt="2" custScaleX="10966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</dgm:pt>
    <dgm:pt modelId="{20EA2F02-6412-48C0-A59D-1A8DCF98F9FD}" type="pres">
      <dgm:prSet presAssocID="{CE42B0F3-9768-471B-B4A6-C325662C9AC7}" presName="ParentSmallAccent" presStyleLbl="fgAcc1" presStyleIdx="1" presStyleCnt="2" custLinFactNeighborX="-53623" custLinFactNeighborY="-3154"/>
      <dgm:spPr>
        <a:ln>
          <a:solidFill>
            <a:srgbClr val="68AF90"/>
          </a:solidFill>
        </a:ln>
      </dgm:spPr>
    </dgm:pt>
    <dgm:pt modelId="{E05956E2-EE4B-4A77-A8A9-9444917AB861}" type="pres">
      <dgm:prSet presAssocID="{CE42B0F3-9768-471B-B4A6-C325662C9AC7}" presName="Parent" presStyleLbl="revTx" presStyleIdx="4" presStyleCnt="8" custScaleX="108432">
        <dgm:presLayoutVars>
          <dgm:chMax/>
          <dgm:chPref val="4"/>
          <dgm:bulletEnabled val="1"/>
        </dgm:presLayoutVars>
      </dgm:prSet>
      <dgm:spPr/>
    </dgm:pt>
    <dgm:pt modelId="{B6EE77C7-645F-4D7C-A220-CAB67A6A4743}" type="pres">
      <dgm:prSet presAssocID="{CE42B0F3-9768-471B-B4A6-C325662C9AC7}" presName="childShape" presStyleCnt="0">
        <dgm:presLayoutVars>
          <dgm:chMax val="0"/>
          <dgm:chPref val="0"/>
        </dgm:presLayoutVars>
      </dgm:prSet>
      <dgm:spPr/>
    </dgm:pt>
    <dgm:pt modelId="{7CB7309E-A3BE-453E-80E8-D30861C7E255}" type="pres">
      <dgm:prSet presAssocID="{8CF5D187-782D-4615-9B07-2BA5F6688BD3}" presName="childComposite" presStyleCnt="0">
        <dgm:presLayoutVars>
          <dgm:chMax val="0"/>
          <dgm:chPref val="0"/>
        </dgm:presLayoutVars>
      </dgm:prSet>
      <dgm:spPr/>
    </dgm:pt>
    <dgm:pt modelId="{62331141-A365-4506-B6E1-09363F82B064}" type="pres">
      <dgm:prSet presAssocID="{8CF5D187-782D-4615-9B07-2BA5F6688BD3}" presName="ChildAccent" presStyleLbl="solidFgAcc1" presStyleIdx="3" presStyleCnt="6"/>
      <dgm:spPr>
        <a:ln>
          <a:solidFill>
            <a:srgbClr val="68AF90"/>
          </a:solidFill>
        </a:ln>
      </dgm:spPr>
    </dgm:pt>
    <dgm:pt modelId="{6E4C4F97-736F-4975-9E50-162031BF2037}" type="pres">
      <dgm:prSet presAssocID="{8CF5D187-782D-4615-9B07-2BA5F6688BD3}" presName="Child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FE10C1C3-681F-4F75-82C9-FF57503723CC}" type="pres">
      <dgm:prSet presAssocID="{06716228-A51D-430C-8AC0-5C9D7496AB2D}" presName="childComposite" presStyleCnt="0">
        <dgm:presLayoutVars>
          <dgm:chMax val="0"/>
          <dgm:chPref val="0"/>
        </dgm:presLayoutVars>
      </dgm:prSet>
      <dgm:spPr/>
    </dgm:pt>
    <dgm:pt modelId="{36424B01-6E91-49FF-910C-5340FC6EA00D}" type="pres">
      <dgm:prSet presAssocID="{06716228-A51D-430C-8AC0-5C9D7496AB2D}" presName="ChildAccent" presStyleLbl="solidFgAcc1" presStyleIdx="4" presStyleCnt="6"/>
      <dgm:spPr>
        <a:ln>
          <a:solidFill>
            <a:srgbClr val="68AF90"/>
          </a:solidFill>
        </a:ln>
      </dgm:spPr>
    </dgm:pt>
    <dgm:pt modelId="{EF4E6569-344D-4673-A204-DBE6BE53C730}" type="pres">
      <dgm:prSet presAssocID="{06716228-A51D-430C-8AC0-5C9D7496AB2D}" presName="Child" presStyleLbl="revTx" presStyleIdx="6" presStyleCnt="8" custScaleY="137314">
        <dgm:presLayoutVars>
          <dgm:chMax val="0"/>
          <dgm:chPref val="0"/>
          <dgm:bulletEnabled val="1"/>
        </dgm:presLayoutVars>
      </dgm:prSet>
      <dgm:spPr/>
    </dgm:pt>
    <dgm:pt modelId="{64C95047-6129-4500-A237-15D0C7FDA5DE}" type="pres">
      <dgm:prSet presAssocID="{F2252B30-9B6F-48E7-A5B9-6D68A7AD497D}" presName="childComposite" presStyleCnt="0">
        <dgm:presLayoutVars>
          <dgm:chMax val="0"/>
          <dgm:chPref val="0"/>
        </dgm:presLayoutVars>
      </dgm:prSet>
      <dgm:spPr/>
    </dgm:pt>
    <dgm:pt modelId="{B2863FAA-2E54-461E-8816-8D7A42A587BB}" type="pres">
      <dgm:prSet presAssocID="{F2252B30-9B6F-48E7-A5B9-6D68A7AD497D}" presName="ChildAccent" presStyleLbl="solidFgAcc1" presStyleIdx="5" presStyleCnt="6"/>
      <dgm:spPr>
        <a:ln>
          <a:solidFill>
            <a:srgbClr val="68AF90"/>
          </a:solidFill>
        </a:ln>
      </dgm:spPr>
    </dgm:pt>
    <dgm:pt modelId="{153BB4AE-4D94-409C-8DD7-CB45C43E913B}" type="pres">
      <dgm:prSet presAssocID="{F2252B30-9B6F-48E7-A5B9-6D68A7AD497D}" presName="Child" presStyleLbl="revTx" presStyleIdx="7" presStyleCnt="8" custScaleY="167732">
        <dgm:presLayoutVars>
          <dgm:chMax val="0"/>
          <dgm:chPref val="0"/>
          <dgm:bulletEnabled val="1"/>
        </dgm:presLayoutVars>
      </dgm:prSet>
      <dgm:spPr/>
    </dgm:pt>
  </dgm:ptLst>
  <dgm:cxnLst>
    <dgm:cxn modelId="{3B60630A-DE8F-4A6E-A316-67900C85A756}" srcId="{85ADC231-E613-4E06-A8A3-5BCC2699E0FE}" destId="{8192D597-597A-4790-88A2-9C0CB1F032FF}" srcOrd="0" destOrd="0" parTransId="{50CD5838-97DF-4EB5-B81B-8CD3BFDB11D8}" sibTransId="{DDDBE631-9BC9-49D1-B61B-3DF7667B1E50}"/>
    <dgm:cxn modelId="{31802A19-BC12-4B68-91CD-CA3F7FB1E4B6}" srcId="{9025CD66-D7D7-44A2-98F3-7E7AC078A975}" destId="{CE42B0F3-9768-471B-B4A6-C325662C9AC7}" srcOrd="1" destOrd="0" parTransId="{9016A510-0325-4975-8F89-36222FCE72F3}" sibTransId="{20F07CD0-9EEE-40FA-AC32-68712F05A891}"/>
    <dgm:cxn modelId="{8A87C129-16BA-4CBB-B93E-FC0622C8CC53}" srcId="{85ADC231-E613-4E06-A8A3-5BCC2699E0FE}" destId="{EBC2E80D-ED4D-44AD-AB5A-D29E4C799037}" srcOrd="2" destOrd="0" parTransId="{364F4FE3-9898-46B4-BA40-F3339C668F76}" sibTransId="{027CCAC7-0536-4B3A-850B-111AF1CE7EDE}"/>
    <dgm:cxn modelId="{9BAA8E6A-39CA-4F73-A755-4B1119B5F639}" type="presOf" srcId="{8192D597-597A-4790-88A2-9C0CB1F032FF}" destId="{CAEDF554-A672-4905-8DC4-CA9B28C7C780}" srcOrd="0" destOrd="0" presId="urn:microsoft.com/office/officeart/2008/layout/SquareAccentList"/>
    <dgm:cxn modelId="{DE58E16B-7C20-4943-8C79-6623E3B78381}" type="presOf" srcId="{9025CD66-D7D7-44A2-98F3-7E7AC078A975}" destId="{9F7F1A55-4513-4E3F-8599-1FF1229BC1A4}" srcOrd="0" destOrd="0" presId="urn:microsoft.com/office/officeart/2008/layout/SquareAccentList"/>
    <dgm:cxn modelId="{A5D9F073-5CC2-4950-8AC9-6A951D365184}" type="presOf" srcId="{08B9D6D2-253C-45E7-ABCB-14DB818EDF28}" destId="{36324090-D11A-4924-9A71-51CAEFDE24C8}" srcOrd="0" destOrd="0" presId="urn:microsoft.com/office/officeart/2008/layout/SquareAccentList"/>
    <dgm:cxn modelId="{AB432B77-BDD2-4C43-A6B7-A1FCCAD6C7A9}" srcId="{CE42B0F3-9768-471B-B4A6-C325662C9AC7}" destId="{8CF5D187-782D-4615-9B07-2BA5F6688BD3}" srcOrd="0" destOrd="0" parTransId="{B7DA258E-3073-4BBB-9439-CCC744251026}" sibTransId="{0AF574BA-9B09-4C73-A6B6-C2E5DF62FFD2}"/>
    <dgm:cxn modelId="{AD265D8B-21A4-42F7-BAF7-E769C803D23D}" type="presOf" srcId="{EBC2E80D-ED4D-44AD-AB5A-D29E4C799037}" destId="{7563268E-B2A0-41BC-8C88-42C8409FF6A2}" srcOrd="0" destOrd="0" presId="urn:microsoft.com/office/officeart/2008/layout/SquareAccentList"/>
    <dgm:cxn modelId="{35794A9E-F9CD-45B0-A07D-5E1881D9A9F3}" srcId="{CE42B0F3-9768-471B-B4A6-C325662C9AC7}" destId="{F2252B30-9B6F-48E7-A5B9-6D68A7AD497D}" srcOrd="2" destOrd="0" parTransId="{625E465B-1C5F-4979-BF60-3AFD146A233F}" sibTransId="{CF9892E4-05DF-4AC0-864E-7D7D7778D444}"/>
    <dgm:cxn modelId="{DCFC99AA-30B1-41D2-8914-DD3ACC406F5E}" type="presOf" srcId="{CE42B0F3-9768-471B-B4A6-C325662C9AC7}" destId="{E05956E2-EE4B-4A77-A8A9-9444917AB861}" srcOrd="0" destOrd="0" presId="urn:microsoft.com/office/officeart/2008/layout/SquareAccentList"/>
    <dgm:cxn modelId="{43BFD6B4-0587-407D-B427-EA4C4701E85D}" srcId="{9025CD66-D7D7-44A2-98F3-7E7AC078A975}" destId="{85ADC231-E613-4E06-A8A3-5BCC2699E0FE}" srcOrd="0" destOrd="0" parTransId="{5E169C60-BF4D-41AE-8A45-D8FC67F8E5E1}" sibTransId="{98E51314-FBD0-4EF3-B1D5-144181EFB6BC}"/>
    <dgm:cxn modelId="{7BAF1CBA-7AD9-4EC2-A24D-EE3F9B1A7DBD}" type="presOf" srcId="{06716228-A51D-430C-8AC0-5C9D7496AB2D}" destId="{EF4E6569-344D-4673-A204-DBE6BE53C730}" srcOrd="0" destOrd="0" presId="urn:microsoft.com/office/officeart/2008/layout/SquareAccentList"/>
    <dgm:cxn modelId="{A1F088E2-A02F-41B8-B91D-1AD915AF5F2B}" type="presOf" srcId="{85ADC231-E613-4E06-A8A3-5BCC2699E0FE}" destId="{5D99E8EF-6BF2-463A-B339-F5FC6419FBEC}" srcOrd="0" destOrd="0" presId="urn:microsoft.com/office/officeart/2008/layout/SquareAccentList"/>
    <dgm:cxn modelId="{0BC705EB-BB1A-44F5-8701-DA577E359C3D}" srcId="{85ADC231-E613-4E06-A8A3-5BCC2699E0FE}" destId="{08B9D6D2-253C-45E7-ABCB-14DB818EDF28}" srcOrd="1" destOrd="0" parTransId="{C99913F7-0425-44DB-9609-EDC01B5A86AF}" sibTransId="{550EA7E2-CA26-4650-A2B0-2DD5139B5333}"/>
    <dgm:cxn modelId="{9D8631EB-4880-45B8-8A80-44795B2C869A}" type="presOf" srcId="{8CF5D187-782D-4615-9B07-2BA5F6688BD3}" destId="{6E4C4F97-736F-4975-9E50-162031BF2037}" srcOrd="0" destOrd="0" presId="urn:microsoft.com/office/officeart/2008/layout/SquareAccentList"/>
    <dgm:cxn modelId="{79B4DBF0-4318-47FC-BC06-AF97B523E499}" type="presOf" srcId="{F2252B30-9B6F-48E7-A5B9-6D68A7AD497D}" destId="{153BB4AE-4D94-409C-8DD7-CB45C43E913B}" srcOrd="0" destOrd="0" presId="urn:microsoft.com/office/officeart/2008/layout/SquareAccentList"/>
    <dgm:cxn modelId="{ECED11F4-49C2-4FE7-8822-8B0A77B45F2A}" srcId="{CE42B0F3-9768-471B-B4A6-C325662C9AC7}" destId="{06716228-A51D-430C-8AC0-5C9D7496AB2D}" srcOrd="1" destOrd="0" parTransId="{7D486354-913F-4F0A-AC5A-C6945ABA35C1}" sibTransId="{A43742B5-4623-4A26-8771-C103F3612039}"/>
    <dgm:cxn modelId="{663A8D62-705C-482F-85C4-891E0495C8DA}" type="presParOf" srcId="{9F7F1A55-4513-4E3F-8599-1FF1229BC1A4}" destId="{FFEBB41D-153C-4598-A5C0-FD3BE954D670}" srcOrd="0" destOrd="0" presId="urn:microsoft.com/office/officeart/2008/layout/SquareAccentList"/>
    <dgm:cxn modelId="{73916F7E-AA57-41AF-AFC7-F06D6385F500}" type="presParOf" srcId="{FFEBB41D-153C-4598-A5C0-FD3BE954D670}" destId="{24286208-50D3-45EA-909F-1E5FF1A4537D}" srcOrd="0" destOrd="0" presId="urn:microsoft.com/office/officeart/2008/layout/SquareAccentList"/>
    <dgm:cxn modelId="{7C921FFB-D382-4D29-9A19-F2C50EFDB4C0}" type="presParOf" srcId="{24286208-50D3-45EA-909F-1E5FF1A4537D}" destId="{DFBB02FB-D671-4DAB-A197-53AAD6144D49}" srcOrd="0" destOrd="0" presId="urn:microsoft.com/office/officeart/2008/layout/SquareAccentList"/>
    <dgm:cxn modelId="{ED0EBAC7-07EA-4592-93AB-346C8849D575}" type="presParOf" srcId="{24286208-50D3-45EA-909F-1E5FF1A4537D}" destId="{F7585E51-52C0-43A3-B5BB-B86C77BB4138}" srcOrd="1" destOrd="0" presId="urn:microsoft.com/office/officeart/2008/layout/SquareAccentList"/>
    <dgm:cxn modelId="{50851273-BC8D-4073-BD4B-9CE9EA94DD0B}" type="presParOf" srcId="{24286208-50D3-45EA-909F-1E5FF1A4537D}" destId="{5D99E8EF-6BF2-463A-B339-F5FC6419FBEC}" srcOrd="2" destOrd="0" presId="urn:microsoft.com/office/officeart/2008/layout/SquareAccentList"/>
    <dgm:cxn modelId="{55601957-62E6-4FFE-A72A-30EF13BD279E}" type="presParOf" srcId="{FFEBB41D-153C-4598-A5C0-FD3BE954D670}" destId="{996CBFAD-848C-4A02-BCC0-6DA5B545DF74}" srcOrd="1" destOrd="0" presId="urn:microsoft.com/office/officeart/2008/layout/SquareAccentList"/>
    <dgm:cxn modelId="{55DBA766-591E-48BE-A4A0-DA6496DDC7CD}" type="presParOf" srcId="{996CBFAD-848C-4A02-BCC0-6DA5B545DF74}" destId="{9AA93AD7-FB13-401C-8848-B86DB01B35CF}" srcOrd="0" destOrd="0" presId="urn:microsoft.com/office/officeart/2008/layout/SquareAccentList"/>
    <dgm:cxn modelId="{4274B39A-276C-489D-A584-527D22D1E4BA}" type="presParOf" srcId="{9AA93AD7-FB13-401C-8848-B86DB01B35CF}" destId="{B1B0F13B-C92C-490C-B1EB-CA4351C7DB52}" srcOrd="0" destOrd="0" presId="urn:microsoft.com/office/officeart/2008/layout/SquareAccentList"/>
    <dgm:cxn modelId="{7FF65075-EEEB-458A-868F-CD2D7E7ABCE3}" type="presParOf" srcId="{9AA93AD7-FB13-401C-8848-B86DB01B35CF}" destId="{CAEDF554-A672-4905-8DC4-CA9B28C7C780}" srcOrd="1" destOrd="0" presId="urn:microsoft.com/office/officeart/2008/layout/SquareAccentList"/>
    <dgm:cxn modelId="{2D0DA013-B42D-46D9-99C5-9CB0201E524F}" type="presParOf" srcId="{996CBFAD-848C-4A02-BCC0-6DA5B545DF74}" destId="{27E42250-4CB4-43F4-9351-0F11E9E328C5}" srcOrd="1" destOrd="0" presId="urn:microsoft.com/office/officeart/2008/layout/SquareAccentList"/>
    <dgm:cxn modelId="{A6A2A86D-3040-4E55-A53A-EC42936BB433}" type="presParOf" srcId="{27E42250-4CB4-43F4-9351-0F11E9E328C5}" destId="{B1F3F9B5-7EBE-47F9-8D5F-8BFE29C4A43C}" srcOrd="0" destOrd="0" presId="urn:microsoft.com/office/officeart/2008/layout/SquareAccentList"/>
    <dgm:cxn modelId="{B95BEE11-92B2-4D15-9296-6248E5FBAE96}" type="presParOf" srcId="{27E42250-4CB4-43F4-9351-0F11E9E328C5}" destId="{36324090-D11A-4924-9A71-51CAEFDE24C8}" srcOrd="1" destOrd="0" presId="urn:microsoft.com/office/officeart/2008/layout/SquareAccentList"/>
    <dgm:cxn modelId="{9AE88D0A-0701-43A8-99B8-96BD733F6C24}" type="presParOf" srcId="{996CBFAD-848C-4A02-BCC0-6DA5B545DF74}" destId="{E815468C-28FB-4643-ADF0-A676D1A62014}" srcOrd="2" destOrd="0" presId="urn:microsoft.com/office/officeart/2008/layout/SquareAccentList"/>
    <dgm:cxn modelId="{FD18527C-92D6-4493-9FA1-86D07E4002F2}" type="presParOf" srcId="{E815468C-28FB-4643-ADF0-A676D1A62014}" destId="{9B40764C-6354-4C90-85DE-EEA2E1F1CB6A}" srcOrd="0" destOrd="0" presId="urn:microsoft.com/office/officeart/2008/layout/SquareAccentList"/>
    <dgm:cxn modelId="{C9C3CF0C-C4BC-47C3-83AD-CD645FC38BF3}" type="presParOf" srcId="{E815468C-28FB-4643-ADF0-A676D1A62014}" destId="{7563268E-B2A0-41BC-8C88-42C8409FF6A2}" srcOrd="1" destOrd="0" presId="urn:microsoft.com/office/officeart/2008/layout/SquareAccentList"/>
    <dgm:cxn modelId="{333964F9-36B8-4862-84A9-041145A7B3EF}" type="presParOf" srcId="{9F7F1A55-4513-4E3F-8599-1FF1229BC1A4}" destId="{0FC3DDE2-0D0A-4936-96D2-4870C759B4BE}" srcOrd="1" destOrd="0" presId="urn:microsoft.com/office/officeart/2008/layout/SquareAccentList"/>
    <dgm:cxn modelId="{1D9BF066-EC23-466C-85AC-74E39C87A5FD}" type="presParOf" srcId="{0FC3DDE2-0D0A-4936-96D2-4870C759B4BE}" destId="{7473EA05-D0A7-4EDD-B301-FDCC24A6E93C}" srcOrd="0" destOrd="0" presId="urn:microsoft.com/office/officeart/2008/layout/SquareAccentList"/>
    <dgm:cxn modelId="{454D0339-FAED-46A3-B8D8-DE4FAC291C7B}" type="presParOf" srcId="{7473EA05-D0A7-4EDD-B301-FDCC24A6E93C}" destId="{2CBCEED0-D4FB-4BF4-96F7-11F6CEFDABD6}" srcOrd="0" destOrd="0" presId="urn:microsoft.com/office/officeart/2008/layout/SquareAccentList"/>
    <dgm:cxn modelId="{40EEBD18-3BFA-4B9C-B945-68EE12B422BA}" type="presParOf" srcId="{7473EA05-D0A7-4EDD-B301-FDCC24A6E93C}" destId="{20EA2F02-6412-48C0-A59D-1A8DCF98F9FD}" srcOrd="1" destOrd="0" presId="urn:microsoft.com/office/officeart/2008/layout/SquareAccentList"/>
    <dgm:cxn modelId="{74FB8096-F30A-4D6D-9407-3CB461C73469}" type="presParOf" srcId="{7473EA05-D0A7-4EDD-B301-FDCC24A6E93C}" destId="{E05956E2-EE4B-4A77-A8A9-9444917AB861}" srcOrd="2" destOrd="0" presId="urn:microsoft.com/office/officeart/2008/layout/SquareAccentList"/>
    <dgm:cxn modelId="{00BB28FA-0668-4ED6-978B-06540BE17466}" type="presParOf" srcId="{0FC3DDE2-0D0A-4936-96D2-4870C759B4BE}" destId="{B6EE77C7-645F-4D7C-A220-CAB67A6A4743}" srcOrd="1" destOrd="0" presId="urn:microsoft.com/office/officeart/2008/layout/SquareAccentList"/>
    <dgm:cxn modelId="{B0B35753-FC2C-4EC5-B13F-CCF9FCF8B1DF}" type="presParOf" srcId="{B6EE77C7-645F-4D7C-A220-CAB67A6A4743}" destId="{7CB7309E-A3BE-453E-80E8-D30861C7E255}" srcOrd="0" destOrd="0" presId="urn:microsoft.com/office/officeart/2008/layout/SquareAccentList"/>
    <dgm:cxn modelId="{6C8D265F-5E48-433C-B553-C2D7304530C2}" type="presParOf" srcId="{7CB7309E-A3BE-453E-80E8-D30861C7E255}" destId="{62331141-A365-4506-B6E1-09363F82B064}" srcOrd="0" destOrd="0" presId="urn:microsoft.com/office/officeart/2008/layout/SquareAccentList"/>
    <dgm:cxn modelId="{082D7440-D4E6-45E8-90C9-D8E719A61D00}" type="presParOf" srcId="{7CB7309E-A3BE-453E-80E8-D30861C7E255}" destId="{6E4C4F97-736F-4975-9E50-162031BF2037}" srcOrd="1" destOrd="0" presId="urn:microsoft.com/office/officeart/2008/layout/SquareAccentList"/>
    <dgm:cxn modelId="{EEB04AF5-16EB-40B9-A3CE-06C7F35E612A}" type="presParOf" srcId="{B6EE77C7-645F-4D7C-A220-CAB67A6A4743}" destId="{FE10C1C3-681F-4F75-82C9-FF57503723CC}" srcOrd="1" destOrd="0" presId="urn:microsoft.com/office/officeart/2008/layout/SquareAccentList"/>
    <dgm:cxn modelId="{39C3E4B2-0D46-42F2-9D80-99F92A722B13}" type="presParOf" srcId="{FE10C1C3-681F-4F75-82C9-FF57503723CC}" destId="{36424B01-6E91-49FF-910C-5340FC6EA00D}" srcOrd="0" destOrd="0" presId="urn:microsoft.com/office/officeart/2008/layout/SquareAccentList"/>
    <dgm:cxn modelId="{7D33BE9E-C090-4B73-831D-FCE941EF2901}" type="presParOf" srcId="{FE10C1C3-681F-4F75-82C9-FF57503723CC}" destId="{EF4E6569-344D-4673-A204-DBE6BE53C730}" srcOrd="1" destOrd="0" presId="urn:microsoft.com/office/officeart/2008/layout/SquareAccentList"/>
    <dgm:cxn modelId="{F3F2F39C-6E03-4041-95F7-5A3D774AC1E3}" type="presParOf" srcId="{B6EE77C7-645F-4D7C-A220-CAB67A6A4743}" destId="{64C95047-6129-4500-A237-15D0C7FDA5DE}" srcOrd="2" destOrd="0" presId="urn:microsoft.com/office/officeart/2008/layout/SquareAccentList"/>
    <dgm:cxn modelId="{897A4B7F-C205-473B-A243-55654DDA4FF1}" type="presParOf" srcId="{64C95047-6129-4500-A237-15D0C7FDA5DE}" destId="{B2863FAA-2E54-461E-8816-8D7A42A587BB}" srcOrd="0" destOrd="0" presId="urn:microsoft.com/office/officeart/2008/layout/SquareAccentList"/>
    <dgm:cxn modelId="{55ED8E7E-28F1-4CA8-A620-851DEB791DDB}" type="presParOf" srcId="{64C95047-6129-4500-A237-15D0C7FDA5DE}" destId="{153BB4AE-4D94-409C-8DD7-CB45C43E913B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9D2B6F-423B-4445-A2BA-083D9C1CDC0D}" type="doc">
      <dgm:prSet loTypeId="urn:microsoft.com/office/officeart/2005/8/layout/matrix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174B5C-90C3-3541-AA53-5425BD08E756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Внеурочная деятельность, как составляющая часть образовательной программы</a:t>
          </a:r>
          <a:endParaRPr lang="ru-RU" dirty="0"/>
        </a:p>
      </dgm:t>
    </dgm:pt>
    <dgm:pt modelId="{367D7DD8-C8D9-A340-9561-BA25F1C832A4}" type="parTrans" cxnId="{4FDD1A84-A9B2-BC4D-858F-69A97EA35DAA}">
      <dgm:prSet/>
      <dgm:spPr/>
      <dgm:t>
        <a:bodyPr/>
        <a:lstStyle/>
        <a:p>
          <a:endParaRPr lang="ru-RU"/>
        </a:p>
      </dgm:t>
    </dgm:pt>
    <dgm:pt modelId="{52868296-70D7-4042-AEC3-23BB347CC1AE}" type="sibTrans" cxnId="{4FDD1A84-A9B2-BC4D-858F-69A97EA35DAA}">
      <dgm:prSet/>
      <dgm:spPr/>
      <dgm:t>
        <a:bodyPr/>
        <a:lstStyle/>
        <a:p>
          <a:endParaRPr lang="ru-RU"/>
        </a:p>
      </dgm:t>
    </dgm:pt>
    <dgm:pt modelId="{8AE9BC10-DA19-8F47-8917-1354D4409CCC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Проектная деятельность</a:t>
          </a:r>
        </a:p>
      </dgm:t>
    </dgm:pt>
    <dgm:pt modelId="{37D23DC4-FAE8-C14A-A30A-635A92C41471}" type="parTrans" cxnId="{C202F805-4DED-EF4F-9433-5C67094AF9F1}">
      <dgm:prSet/>
      <dgm:spPr/>
      <dgm:t>
        <a:bodyPr/>
        <a:lstStyle/>
        <a:p>
          <a:endParaRPr lang="ru-RU"/>
        </a:p>
      </dgm:t>
    </dgm:pt>
    <dgm:pt modelId="{9E3FB2C9-6438-AD4C-9F84-CCA07377F23C}" type="sibTrans" cxnId="{C202F805-4DED-EF4F-9433-5C67094AF9F1}">
      <dgm:prSet/>
      <dgm:spPr/>
      <dgm:t>
        <a:bodyPr/>
        <a:lstStyle/>
        <a:p>
          <a:endParaRPr lang="ru-RU"/>
        </a:p>
      </dgm:t>
    </dgm:pt>
    <dgm:pt modelId="{FCE3BA06-E7A2-1B4E-AECA-787B5E8C70C0}">
      <dgm:prSet phldrT="[Текст]" phldr="1"/>
      <dgm:spPr/>
      <dgm:t>
        <a:bodyPr/>
        <a:lstStyle/>
        <a:p>
          <a:endParaRPr lang="ru-RU"/>
        </a:p>
      </dgm:t>
    </dgm:pt>
    <dgm:pt modelId="{91767E9F-EE95-7B4A-92A9-0B562C02DA77}" type="parTrans" cxnId="{0283A761-3AC2-8347-A822-EAF7BA0158E1}">
      <dgm:prSet/>
      <dgm:spPr/>
      <dgm:t>
        <a:bodyPr/>
        <a:lstStyle/>
        <a:p>
          <a:endParaRPr lang="ru-RU"/>
        </a:p>
      </dgm:t>
    </dgm:pt>
    <dgm:pt modelId="{DDCAFD4A-9961-A547-8BE8-E3025B2AB729}" type="sibTrans" cxnId="{0283A761-3AC2-8347-A822-EAF7BA0158E1}">
      <dgm:prSet/>
      <dgm:spPr/>
      <dgm:t>
        <a:bodyPr/>
        <a:lstStyle/>
        <a:p>
          <a:endParaRPr lang="ru-RU"/>
        </a:p>
      </dgm:t>
    </dgm:pt>
    <dgm:pt modelId="{ADEE71E3-B0C9-E144-BEE6-647E7F243EDB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+mn-lt"/>
            </a:rPr>
            <a:t>Учебные предметы</a:t>
          </a:r>
          <a:r>
            <a:rPr lang="ru-RU" i="0" dirty="0">
              <a:solidFill>
                <a:schemeClr val="tx1"/>
              </a:solidFill>
              <a:latin typeface="+mn-lt"/>
              <a:cs typeface="Times New Roman" pitchFamily="18" charset="0"/>
            </a:rPr>
            <a:t>, входящие в часть образовательной программы, формируемую участниками образовательных отношений</a:t>
          </a:r>
          <a:r>
            <a:rPr lang="ru-RU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F7645952-CDE1-674B-B202-53203A402916}" type="parTrans" cxnId="{834A1860-EDA1-6546-8754-D57A351EA3DE}">
      <dgm:prSet custLinFactY="23685" custLinFactNeighborX="-57706" custLinFactNeighborY="100000"/>
      <dgm:spPr/>
      <dgm:t>
        <a:bodyPr/>
        <a:lstStyle/>
        <a:p>
          <a:endParaRPr lang="ru-RU"/>
        </a:p>
      </dgm:t>
    </dgm:pt>
    <dgm:pt modelId="{D5796692-9033-0C4B-AFAF-3306BA0604F2}" type="sibTrans" cxnId="{834A1860-EDA1-6546-8754-D57A351EA3DE}">
      <dgm:prSet/>
      <dgm:spPr/>
      <dgm:t>
        <a:bodyPr/>
        <a:lstStyle/>
        <a:p>
          <a:endParaRPr lang="ru-RU"/>
        </a:p>
      </dgm:t>
    </dgm:pt>
    <dgm:pt modelId="{A6B502AD-8963-6B48-BD98-A7F33A4EE395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Учебные предметы , входящие в обязательную часть образовательной программы</a:t>
          </a:r>
        </a:p>
      </dgm:t>
    </dgm:pt>
    <dgm:pt modelId="{3D76C3A2-8949-3D40-AFE9-A52306E0DFE8}" type="parTrans" cxnId="{EF4997AD-DA17-624C-8CFC-176296F0325E}">
      <dgm:prSet custAng="20663269" custScaleX="154651" custLinFactX="-49006" custLinFactY="59694" custLinFactNeighborX="-100000" custLinFactNeighborY="100000"/>
      <dgm:spPr/>
      <dgm:t>
        <a:bodyPr/>
        <a:lstStyle/>
        <a:p>
          <a:endParaRPr lang="ru-RU"/>
        </a:p>
      </dgm:t>
    </dgm:pt>
    <dgm:pt modelId="{8B57895D-DC3F-5341-AC17-A3BB5DA1BEB6}" type="sibTrans" cxnId="{EF4997AD-DA17-624C-8CFC-176296F0325E}">
      <dgm:prSet/>
      <dgm:spPr/>
      <dgm:t>
        <a:bodyPr/>
        <a:lstStyle/>
        <a:p>
          <a:endParaRPr lang="ru-RU"/>
        </a:p>
      </dgm:t>
    </dgm:pt>
    <dgm:pt modelId="{1722D508-F902-A843-9608-C33BE01395C8}">
      <dgm:prSet/>
      <dgm:spPr/>
      <dgm:t>
        <a:bodyPr/>
        <a:lstStyle/>
        <a:p>
          <a:endParaRPr lang="ru-RU"/>
        </a:p>
      </dgm:t>
    </dgm:pt>
    <dgm:pt modelId="{3CF2DB48-0B1B-BC4D-99EF-EB4A24417EF6}" type="parTrans" cxnId="{0E37A14A-9B30-5145-9A87-CDC4E75C3373}">
      <dgm:prSet/>
      <dgm:spPr/>
      <dgm:t>
        <a:bodyPr/>
        <a:lstStyle/>
        <a:p>
          <a:endParaRPr lang="ru-RU"/>
        </a:p>
      </dgm:t>
    </dgm:pt>
    <dgm:pt modelId="{3BECFD94-F8E0-154B-9F2E-C5E7DCA41736}" type="sibTrans" cxnId="{0E37A14A-9B30-5145-9A87-CDC4E75C3373}">
      <dgm:prSet/>
      <dgm:spPr/>
      <dgm:t>
        <a:bodyPr/>
        <a:lstStyle/>
        <a:p>
          <a:endParaRPr lang="ru-RU"/>
        </a:p>
      </dgm:t>
    </dgm:pt>
    <dgm:pt modelId="{C292C1CA-DE0E-4647-89B8-82D234B26F25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507A2CD9-9096-2248-A7FB-83A16962232B}" type="parTrans" cxnId="{58647280-AF4E-674D-8BA5-DF9744F4B019}">
      <dgm:prSet custAng="9570116" custScaleX="77355" custLinFactNeighborX="-14417" custLinFactNeighborY="-99194"/>
      <dgm:spPr/>
      <dgm:t>
        <a:bodyPr/>
        <a:lstStyle/>
        <a:p>
          <a:endParaRPr lang="ru-RU"/>
        </a:p>
      </dgm:t>
    </dgm:pt>
    <dgm:pt modelId="{C63AE4E3-AEB0-B147-9393-A64012BB6E7A}" type="sibTrans" cxnId="{58647280-AF4E-674D-8BA5-DF9744F4B019}">
      <dgm:prSet/>
      <dgm:spPr/>
      <dgm:t>
        <a:bodyPr/>
        <a:lstStyle/>
        <a:p>
          <a:endParaRPr lang="ru-RU"/>
        </a:p>
      </dgm:t>
    </dgm:pt>
    <dgm:pt modelId="{A19E86F0-A868-0840-B05B-6E26D4B715C6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A80976D3-CFAA-7C45-8E2E-634ABF50AE52}" type="parTrans" cxnId="{FD1D0976-175A-7745-9A30-18691BE442FD}">
      <dgm:prSet custAng="9570116" custScaleX="77355" custLinFactNeighborX="-14417" custLinFactNeighborY="-99194"/>
      <dgm:spPr/>
      <dgm:t>
        <a:bodyPr/>
        <a:lstStyle/>
        <a:p>
          <a:endParaRPr lang="ru-RU"/>
        </a:p>
      </dgm:t>
    </dgm:pt>
    <dgm:pt modelId="{09057590-A355-1D4F-A944-DD8FEFAE5979}" type="sibTrans" cxnId="{FD1D0976-175A-7745-9A30-18691BE442FD}">
      <dgm:prSet/>
      <dgm:spPr/>
      <dgm:t>
        <a:bodyPr/>
        <a:lstStyle/>
        <a:p>
          <a:endParaRPr lang="ru-RU"/>
        </a:p>
      </dgm:t>
    </dgm:pt>
    <dgm:pt modelId="{60CC6141-C5A4-AE4C-98AF-318203E699BD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12BF6068-829E-0F4D-BD4E-00606D698FA9}" type="parTrans" cxnId="{0209CF99-9EEF-A847-8DE9-1323F36C9756}">
      <dgm:prSet custAng="9570116" custScaleX="77355" custLinFactNeighborX="-14417" custLinFactNeighborY="-99194"/>
      <dgm:spPr/>
      <dgm:t>
        <a:bodyPr/>
        <a:lstStyle/>
        <a:p>
          <a:endParaRPr lang="ru-RU"/>
        </a:p>
      </dgm:t>
    </dgm:pt>
    <dgm:pt modelId="{0EAAA6C4-4447-0446-A3FB-E69E0E64D91B}" type="sibTrans" cxnId="{0209CF99-9EEF-A847-8DE9-1323F36C9756}">
      <dgm:prSet/>
      <dgm:spPr/>
      <dgm:t>
        <a:bodyPr/>
        <a:lstStyle/>
        <a:p>
          <a:endParaRPr lang="ru-RU"/>
        </a:p>
      </dgm:t>
    </dgm:pt>
    <dgm:pt modelId="{1B73B652-D99B-6D42-AA2B-B1E5CB08B6EB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DA39CDDF-4A1C-404E-B3D0-930B819936E7}" type="parTrans" cxnId="{29BAA6F5-A7D5-C74A-8A02-6560E6813681}">
      <dgm:prSet custAng="9570116" custScaleX="77355" custLinFactNeighborX="-14417" custLinFactNeighborY="-99194"/>
      <dgm:spPr/>
      <dgm:t>
        <a:bodyPr/>
        <a:lstStyle/>
        <a:p>
          <a:endParaRPr lang="ru-RU"/>
        </a:p>
      </dgm:t>
    </dgm:pt>
    <dgm:pt modelId="{6EC32025-9730-5341-80A4-E4B0070DE9BF}" type="sibTrans" cxnId="{29BAA6F5-A7D5-C74A-8A02-6560E6813681}">
      <dgm:prSet/>
      <dgm:spPr/>
      <dgm:t>
        <a:bodyPr/>
        <a:lstStyle/>
        <a:p>
          <a:endParaRPr lang="ru-RU"/>
        </a:p>
      </dgm:t>
    </dgm:pt>
    <dgm:pt modelId="{7E2C343F-B643-554F-B21C-261A75B46CFD}" type="pres">
      <dgm:prSet presAssocID="{569D2B6F-423B-4445-A2BA-083D9C1CDC0D}" presName="matrix" presStyleCnt="0">
        <dgm:presLayoutVars>
          <dgm:chMax val="1"/>
          <dgm:dir/>
          <dgm:resizeHandles val="exact"/>
        </dgm:presLayoutVars>
      </dgm:prSet>
      <dgm:spPr/>
    </dgm:pt>
    <dgm:pt modelId="{8FD5940B-8E8A-7748-9F52-AADD5D9BEEFC}" type="pres">
      <dgm:prSet presAssocID="{569D2B6F-423B-4445-A2BA-083D9C1CDC0D}" presName="axisShape" presStyleLbl="bgShp" presStyleIdx="0" presStyleCnt="1"/>
      <dgm:spPr/>
    </dgm:pt>
    <dgm:pt modelId="{DD97AFAF-1FE3-A945-A1B6-6DFFB8428D26}" type="pres">
      <dgm:prSet presAssocID="{569D2B6F-423B-4445-A2BA-083D9C1CDC0D}" presName="rect1" presStyleLbl="node1" presStyleIdx="0" presStyleCnt="4" custFlipHor="1" custScaleX="127523" custScaleY="112967" custLinFactY="19990" custLinFactNeighborX="-14200" custLinFactNeighborY="100000" custRadScaleRad="124066" custRadScaleInc="238397">
        <dgm:presLayoutVars>
          <dgm:chMax val="0"/>
          <dgm:chPref val="0"/>
          <dgm:bulletEnabled val="1"/>
        </dgm:presLayoutVars>
      </dgm:prSet>
      <dgm:spPr/>
    </dgm:pt>
    <dgm:pt modelId="{266C754A-4182-7F4C-B492-5BFC76275CC5}" type="pres">
      <dgm:prSet presAssocID="{569D2B6F-423B-4445-A2BA-083D9C1CDC0D}" presName="rect2" presStyleLbl="node1" presStyleIdx="1" presStyleCnt="4" custScaleX="126377" custScaleY="113681" custLinFactX="-31700" custLinFactNeighborX="-100000" custLinFactNeighborY="-3768">
        <dgm:presLayoutVars>
          <dgm:chMax val="0"/>
          <dgm:chPref val="0"/>
          <dgm:bulletEnabled val="1"/>
        </dgm:presLayoutVars>
      </dgm:prSet>
      <dgm:spPr/>
    </dgm:pt>
    <dgm:pt modelId="{510CC334-4375-2D49-9087-A04FE7375726}" type="pres">
      <dgm:prSet presAssocID="{569D2B6F-423B-4445-A2BA-083D9C1CDC0D}" presName="rect3" presStyleLbl="node1" presStyleIdx="2" presStyleCnt="4" custScaleX="123739" custScaleY="109997" custLinFactX="26258" custLinFactY="-19990" custLinFactNeighborX="100000" custLinFactNeighborY="-100000">
        <dgm:presLayoutVars>
          <dgm:chMax val="0"/>
          <dgm:chPref val="0"/>
          <dgm:bulletEnabled val="1"/>
        </dgm:presLayoutVars>
      </dgm:prSet>
      <dgm:spPr/>
    </dgm:pt>
    <dgm:pt modelId="{300CA8B9-E8FA-794B-ACB5-23D72F2E2D19}" type="pres">
      <dgm:prSet presAssocID="{569D2B6F-423B-4445-A2BA-083D9C1CDC0D}" presName="rect4" presStyleLbl="node1" presStyleIdx="3" presStyleCnt="4" custScaleX="116614" custScaleY="106611" custLinFactNeighborX="5669" custLinFactNeighborY="2834">
        <dgm:presLayoutVars>
          <dgm:chMax val="0"/>
          <dgm:chPref val="0"/>
          <dgm:bulletEnabled val="1"/>
        </dgm:presLayoutVars>
      </dgm:prSet>
      <dgm:spPr/>
    </dgm:pt>
  </dgm:ptLst>
  <dgm:cxnLst>
    <dgm:cxn modelId="{C202F805-4DED-EF4F-9433-5C67094AF9F1}" srcId="{569D2B6F-423B-4445-A2BA-083D9C1CDC0D}" destId="{8AE9BC10-DA19-8F47-8917-1354D4409CCC}" srcOrd="3" destOrd="0" parTransId="{37D23DC4-FAE8-C14A-A30A-635A92C41471}" sibTransId="{9E3FB2C9-6438-AD4C-9F84-CCA07377F23C}"/>
    <dgm:cxn modelId="{84CF6418-2C9C-B749-A791-813F29A0C256}" type="presOf" srcId="{ADEE71E3-B0C9-E144-BEE6-647E7F243EDB}" destId="{510CC334-4375-2D49-9087-A04FE7375726}" srcOrd="0" destOrd="0" presId="urn:microsoft.com/office/officeart/2005/8/layout/matrix2"/>
    <dgm:cxn modelId="{A1EEE348-AECF-E641-831E-C20D876B2607}" type="presOf" srcId="{94174B5C-90C3-3541-AA53-5425BD08E756}" destId="{DD97AFAF-1FE3-A945-A1B6-6DFFB8428D26}" srcOrd="0" destOrd="0" presId="urn:microsoft.com/office/officeart/2005/8/layout/matrix2"/>
    <dgm:cxn modelId="{0E37A14A-9B30-5145-9A87-CDC4E75C3373}" srcId="{569D2B6F-423B-4445-A2BA-083D9C1CDC0D}" destId="{1722D508-F902-A843-9608-C33BE01395C8}" srcOrd="6" destOrd="0" parTransId="{3CF2DB48-0B1B-BC4D-99EF-EB4A24417EF6}" sibTransId="{3BECFD94-F8E0-154B-9F2E-C5E7DCA41736}"/>
    <dgm:cxn modelId="{834A1860-EDA1-6546-8754-D57A351EA3DE}" srcId="{569D2B6F-423B-4445-A2BA-083D9C1CDC0D}" destId="{ADEE71E3-B0C9-E144-BEE6-647E7F243EDB}" srcOrd="2" destOrd="0" parTransId="{F7645952-CDE1-674B-B202-53203A402916}" sibTransId="{D5796692-9033-0C4B-AFAF-3306BA0604F2}"/>
    <dgm:cxn modelId="{0283A761-3AC2-8347-A822-EAF7BA0158E1}" srcId="{569D2B6F-423B-4445-A2BA-083D9C1CDC0D}" destId="{FCE3BA06-E7A2-1B4E-AECA-787B5E8C70C0}" srcOrd="5" destOrd="0" parTransId="{91767E9F-EE95-7B4A-92A9-0B562C02DA77}" sibTransId="{DDCAFD4A-9961-A547-8BE8-E3025B2AB729}"/>
    <dgm:cxn modelId="{FD1D0976-175A-7745-9A30-18691BE442FD}" srcId="{569D2B6F-423B-4445-A2BA-083D9C1CDC0D}" destId="{A19E86F0-A868-0840-B05B-6E26D4B715C6}" srcOrd="4" destOrd="0" parTransId="{A80976D3-CFAA-7C45-8E2E-634ABF50AE52}" sibTransId="{09057590-A355-1D4F-A944-DD8FEFAE5979}"/>
    <dgm:cxn modelId="{58647280-AF4E-674D-8BA5-DF9744F4B019}" srcId="{569D2B6F-423B-4445-A2BA-083D9C1CDC0D}" destId="{C292C1CA-DE0E-4647-89B8-82D234B26F25}" srcOrd="7" destOrd="0" parTransId="{507A2CD9-9096-2248-A7FB-83A16962232B}" sibTransId="{C63AE4E3-AEB0-B147-9393-A64012BB6E7A}"/>
    <dgm:cxn modelId="{4FDD1A84-A9B2-BC4D-858F-69A97EA35DAA}" srcId="{569D2B6F-423B-4445-A2BA-083D9C1CDC0D}" destId="{94174B5C-90C3-3541-AA53-5425BD08E756}" srcOrd="0" destOrd="0" parTransId="{367D7DD8-C8D9-A340-9561-BA25F1C832A4}" sibTransId="{52868296-70D7-4042-AEC3-23BB347CC1AE}"/>
    <dgm:cxn modelId="{AFC7C997-D0D6-CA49-9282-7C54F12DDBD8}" type="presOf" srcId="{569D2B6F-423B-4445-A2BA-083D9C1CDC0D}" destId="{7E2C343F-B643-554F-B21C-261A75B46CFD}" srcOrd="0" destOrd="0" presId="urn:microsoft.com/office/officeart/2005/8/layout/matrix2"/>
    <dgm:cxn modelId="{0209CF99-9EEF-A847-8DE9-1323F36C9756}" srcId="{569D2B6F-423B-4445-A2BA-083D9C1CDC0D}" destId="{60CC6141-C5A4-AE4C-98AF-318203E699BD}" srcOrd="8" destOrd="0" parTransId="{12BF6068-829E-0F4D-BD4E-00606D698FA9}" sibTransId="{0EAAA6C4-4447-0446-A3FB-E69E0E64D91B}"/>
    <dgm:cxn modelId="{EF4997AD-DA17-624C-8CFC-176296F0325E}" srcId="{569D2B6F-423B-4445-A2BA-083D9C1CDC0D}" destId="{A6B502AD-8963-6B48-BD98-A7F33A4EE395}" srcOrd="1" destOrd="0" parTransId="{3D76C3A2-8949-3D40-AFE9-A52306E0DFE8}" sibTransId="{8B57895D-DC3F-5341-AC17-A3BB5DA1BEB6}"/>
    <dgm:cxn modelId="{A0862AB3-EC3E-FA45-ACCB-9C4A9D3E1711}" type="presOf" srcId="{A6B502AD-8963-6B48-BD98-A7F33A4EE395}" destId="{266C754A-4182-7F4C-B492-5BFC76275CC5}" srcOrd="0" destOrd="0" presId="urn:microsoft.com/office/officeart/2005/8/layout/matrix2"/>
    <dgm:cxn modelId="{859FEFDD-5DA7-7148-9053-2D9BB35D4F21}" type="presOf" srcId="{8AE9BC10-DA19-8F47-8917-1354D4409CCC}" destId="{300CA8B9-E8FA-794B-ACB5-23D72F2E2D19}" srcOrd="0" destOrd="0" presId="urn:microsoft.com/office/officeart/2005/8/layout/matrix2"/>
    <dgm:cxn modelId="{29BAA6F5-A7D5-C74A-8A02-6560E6813681}" srcId="{569D2B6F-423B-4445-A2BA-083D9C1CDC0D}" destId="{1B73B652-D99B-6D42-AA2B-B1E5CB08B6EB}" srcOrd="9" destOrd="0" parTransId="{DA39CDDF-4A1C-404E-B3D0-930B819936E7}" sibTransId="{6EC32025-9730-5341-80A4-E4B0070DE9BF}"/>
    <dgm:cxn modelId="{0B89647F-3A82-494E-B4B8-617590EB7E9D}" type="presParOf" srcId="{7E2C343F-B643-554F-B21C-261A75B46CFD}" destId="{8FD5940B-8E8A-7748-9F52-AADD5D9BEEFC}" srcOrd="0" destOrd="0" presId="urn:microsoft.com/office/officeart/2005/8/layout/matrix2"/>
    <dgm:cxn modelId="{235A1783-4539-6C4A-B30F-986FAAF6C743}" type="presParOf" srcId="{7E2C343F-B643-554F-B21C-261A75B46CFD}" destId="{DD97AFAF-1FE3-A945-A1B6-6DFFB8428D26}" srcOrd="1" destOrd="0" presId="urn:microsoft.com/office/officeart/2005/8/layout/matrix2"/>
    <dgm:cxn modelId="{43D96A51-CCFB-4F43-94DF-E9A5ECE96ED4}" type="presParOf" srcId="{7E2C343F-B643-554F-B21C-261A75B46CFD}" destId="{266C754A-4182-7F4C-B492-5BFC76275CC5}" srcOrd="2" destOrd="0" presId="urn:microsoft.com/office/officeart/2005/8/layout/matrix2"/>
    <dgm:cxn modelId="{F6DB95B3-8F2D-DB4C-98F0-0E0C5707F4A3}" type="presParOf" srcId="{7E2C343F-B643-554F-B21C-261A75B46CFD}" destId="{510CC334-4375-2D49-9087-A04FE7375726}" srcOrd="3" destOrd="0" presId="urn:microsoft.com/office/officeart/2005/8/layout/matrix2"/>
    <dgm:cxn modelId="{EB727F7F-A45B-1045-B329-D9A21DC9DF41}" type="presParOf" srcId="{7E2C343F-B643-554F-B21C-261A75B46CFD}" destId="{300CA8B9-E8FA-794B-ACB5-23D72F2E2D19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D9C58A-A4B8-449C-838E-5B84E8442C9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712CF4-D28E-4866-9F40-8656A809D5D9}">
      <dgm:prSet phldrT="[Текст]"/>
      <dgm:spPr/>
      <dgm:t>
        <a:bodyPr/>
        <a:lstStyle/>
        <a:p>
          <a:r>
            <a:rPr lang="ru-RU" dirty="0"/>
            <a:t>ФГОС</a:t>
          </a:r>
        </a:p>
      </dgm:t>
    </dgm:pt>
    <dgm:pt modelId="{246C8E5C-DC3A-43C0-AB05-8AC30AFF7324}" type="parTrans" cxnId="{1787449D-98F0-491C-99BF-547758E49477}">
      <dgm:prSet/>
      <dgm:spPr/>
      <dgm:t>
        <a:bodyPr/>
        <a:lstStyle/>
        <a:p>
          <a:endParaRPr lang="ru-RU"/>
        </a:p>
      </dgm:t>
    </dgm:pt>
    <dgm:pt modelId="{4C24A3DF-B4C4-4AE3-8881-1FACBC409E2C}" type="sibTrans" cxnId="{1787449D-98F0-491C-99BF-547758E49477}">
      <dgm:prSet/>
      <dgm:spPr/>
      <dgm:t>
        <a:bodyPr/>
        <a:lstStyle/>
        <a:p>
          <a:endParaRPr lang="ru-RU"/>
        </a:p>
      </dgm:t>
    </dgm:pt>
    <dgm:pt modelId="{5233050E-2979-4C63-9629-9DF67E6BA26E}">
      <dgm:prSet phldrT="[Текст]"/>
      <dgm:spPr/>
      <dgm:t>
        <a:bodyPr/>
        <a:lstStyle/>
        <a:p>
          <a:endParaRPr lang="ru-RU" dirty="0"/>
        </a:p>
      </dgm:t>
    </dgm:pt>
    <dgm:pt modelId="{9818DC0E-55A1-4A48-85FD-EDA7FEA6DE96}" type="parTrans" cxnId="{1C26BA03-81C5-40E2-91E5-ADE8E50F2938}">
      <dgm:prSet/>
      <dgm:spPr/>
      <dgm:t>
        <a:bodyPr/>
        <a:lstStyle/>
        <a:p>
          <a:endParaRPr lang="ru-RU"/>
        </a:p>
      </dgm:t>
    </dgm:pt>
    <dgm:pt modelId="{A7C9790F-FA9F-4296-AD69-7020B3BFF138}" type="sibTrans" cxnId="{1C26BA03-81C5-40E2-91E5-ADE8E50F2938}">
      <dgm:prSet/>
      <dgm:spPr/>
      <dgm:t>
        <a:bodyPr/>
        <a:lstStyle/>
        <a:p>
          <a:endParaRPr lang="ru-RU"/>
        </a:p>
      </dgm:t>
    </dgm:pt>
    <dgm:pt modelId="{2230AA72-7FB2-4A4A-9024-A7C542C62611}">
      <dgm:prSet phldrT="[Текст]"/>
      <dgm:spPr/>
      <dgm:t>
        <a:bodyPr/>
        <a:lstStyle/>
        <a:p>
          <a:r>
            <a:rPr lang="ru-RU" dirty="0"/>
            <a:t>НАЧАЛЬНАЯ ШКОЛА   1 – 4 классы  (начальное общее образование)</a:t>
          </a:r>
        </a:p>
      </dgm:t>
    </dgm:pt>
    <dgm:pt modelId="{9E5BDEA9-9B88-495D-83E8-C93B192B8481}" type="parTrans" cxnId="{DF93F58F-C1A1-4832-8704-5B46FB66A74B}">
      <dgm:prSet/>
      <dgm:spPr/>
      <dgm:t>
        <a:bodyPr/>
        <a:lstStyle/>
        <a:p>
          <a:endParaRPr lang="ru-RU"/>
        </a:p>
      </dgm:t>
    </dgm:pt>
    <dgm:pt modelId="{FBAAEB51-ADD8-445A-B0B2-01037E6DCDA9}" type="sibTrans" cxnId="{DF93F58F-C1A1-4832-8704-5B46FB66A74B}">
      <dgm:prSet/>
      <dgm:spPr/>
      <dgm:t>
        <a:bodyPr/>
        <a:lstStyle/>
        <a:p>
          <a:endParaRPr lang="ru-RU"/>
        </a:p>
      </dgm:t>
    </dgm:pt>
    <dgm:pt modelId="{9FD0256F-9E98-499A-A77B-69B8C5FA6552}">
      <dgm:prSet phldrT="[Текст]"/>
      <dgm:spPr/>
      <dgm:t>
        <a:bodyPr/>
        <a:lstStyle/>
        <a:p>
          <a:r>
            <a:rPr lang="ru-RU" dirty="0"/>
            <a:t>ФГОС</a:t>
          </a:r>
        </a:p>
      </dgm:t>
    </dgm:pt>
    <dgm:pt modelId="{81AFAF16-5A64-4C7B-80B1-2B1FFD6245BD}" type="parTrans" cxnId="{94F9D6F0-1666-4076-9145-CC24E0B787A0}">
      <dgm:prSet/>
      <dgm:spPr/>
      <dgm:t>
        <a:bodyPr/>
        <a:lstStyle/>
        <a:p>
          <a:endParaRPr lang="ru-RU"/>
        </a:p>
      </dgm:t>
    </dgm:pt>
    <dgm:pt modelId="{0676F05F-E73D-4E6A-B983-DAFD5319F714}" type="sibTrans" cxnId="{94F9D6F0-1666-4076-9145-CC24E0B787A0}">
      <dgm:prSet/>
      <dgm:spPr/>
      <dgm:t>
        <a:bodyPr/>
        <a:lstStyle/>
        <a:p>
          <a:endParaRPr lang="ru-RU"/>
        </a:p>
      </dgm:t>
    </dgm:pt>
    <dgm:pt modelId="{095A180E-1980-41BF-8C45-7C01976E6AC8}">
      <dgm:prSet phldrT="[Текст]"/>
      <dgm:spPr/>
      <dgm:t>
        <a:bodyPr/>
        <a:lstStyle/>
        <a:p>
          <a:r>
            <a:rPr lang="ru-RU" dirty="0"/>
            <a:t>ОСНОВНАЯ ШКОЛА.   5 – 9 классы  (основное общее образование)</a:t>
          </a:r>
        </a:p>
      </dgm:t>
    </dgm:pt>
    <dgm:pt modelId="{C1E30CF7-0F40-43DA-A07E-C56744F8BCD9}" type="parTrans" cxnId="{BB9DAA27-092C-4F35-856B-9841A3B7BEB1}">
      <dgm:prSet/>
      <dgm:spPr/>
      <dgm:t>
        <a:bodyPr/>
        <a:lstStyle/>
        <a:p>
          <a:endParaRPr lang="ru-RU"/>
        </a:p>
      </dgm:t>
    </dgm:pt>
    <dgm:pt modelId="{9ABB00BC-C5B5-41F9-86C2-B580A588CDE8}" type="sibTrans" cxnId="{BB9DAA27-092C-4F35-856B-9841A3B7BEB1}">
      <dgm:prSet/>
      <dgm:spPr/>
      <dgm:t>
        <a:bodyPr/>
        <a:lstStyle/>
        <a:p>
          <a:endParaRPr lang="ru-RU"/>
        </a:p>
      </dgm:t>
    </dgm:pt>
    <dgm:pt modelId="{2ED34F45-CDE1-47EF-92F1-E868B513E93B}">
      <dgm:prSet phldrT="[Текст]"/>
      <dgm:spPr/>
      <dgm:t>
        <a:bodyPr/>
        <a:lstStyle/>
        <a:p>
          <a:r>
            <a:rPr lang="ru-RU" dirty="0"/>
            <a:t>ФГОС</a:t>
          </a:r>
        </a:p>
      </dgm:t>
    </dgm:pt>
    <dgm:pt modelId="{65D6A8FE-8235-4CF9-87B0-173CBF7871ED}" type="parTrans" cxnId="{546AE5A2-9CE9-483A-9FA9-B593B8E049E1}">
      <dgm:prSet/>
      <dgm:spPr/>
      <dgm:t>
        <a:bodyPr/>
        <a:lstStyle/>
        <a:p>
          <a:endParaRPr lang="ru-RU"/>
        </a:p>
      </dgm:t>
    </dgm:pt>
    <dgm:pt modelId="{2A1BCB00-FE7A-47E5-AB63-D440B9973DB9}" type="sibTrans" cxnId="{546AE5A2-9CE9-483A-9FA9-B593B8E049E1}">
      <dgm:prSet/>
      <dgm:spPr/>
      <dgm:t>
        <a:bodyPr/>
        <a:lstStyle/>
        <a:p>
          <a:endParaRPr lang="ru-RU"/>
        </a:p>
      </dgm:t>
    </dgm:pt>
    <dgm:pt modelId="{CB47B573-1C98-47DE-ADF2-A901F8354CC6}">
      <dgm:prSet phldrT="[Текст]"/>
      <dgm:spPr/>
      <dgm:t>
        <a:bodyPr/>
        <a:lstStyle/>
        <a:p>
          <a:r>
            <a:rPr lang="ru-RU" dirty="0"/>
            <a:t>СТАРШАЯ ШКОЛА. 10 – 11 классы   (среднее общее образование)</a:t>
          </a:r>
        </a:p>
      </dgm:t>
    </dgm:pt>
    <dgm:pt modelId="{01FFCE1B-CF82-46E6-86D0-3B5B2AC9B2E1}" type="parTrans" cxnId="{2ADCD3C4-B7F4-4CED-B01A-49DE0622473F}">
      <dgm:prSet/>
      <dgm:spPr/>
      <dgm:t>
        <a:bodyPr/>
        <a:lstStyle/>
        <a:p>
          <a:endParaRPr lang="ru-RU"/>
        </a:p>
      </dgm:t>
    </dgm:pt>
    <dgm:pt modelId="{E4F52D10-52BE-466D-960C-B8DC89EAEF38}" type="sibTrans" cxnId="{2ADCD3C4-B7F4-4CED-B01A-49DE0622473F}">
      <dgm:prSet/>
      <dgm:spPr/>
      <dgm:t>
        <a:bodyPr/>
        <a:lstStyle/>
        <a:p>
          <a:endParaRPr lang="ru-RU"/>
        </a:p>
      </dgm:t>
    </dgm:pt>
    <dgm:pt modelId="{153A5323-7B6F-4A5C-AAA8-CB7F876D8247}" type="pres">
      <dgm:prSet presAssocID="{64D9C58A-A4B8-449C-838E-5B84E8442C94}" presName="linearFlow" presStyleCnt="0">
        <dgm:presLayoutVars>
          <dgm:dir/>
          <dgm:animLvl val="lvl"/>
          <dgm:resizeHandles val="exact"/>
        </dgm:presLayoutVars>
      </dgm:prSet>
      <dgm:spPr/>
    </dgm:pt>
    <dgm:pt modelId="{BB777B63-60BA-41A1-B70C-ABCD054E9EFC}" type="pres">
      <dgm:prSet presAssocID="{C4712CF4-D28E-4866-9F40-8656A809D5D9}" presName="composite" presStyleCnt="0"/>
      <dgm:spPr/>
    </dgm:pt>
    <dgm:pt modelId="{81E7305E-503D-49E9-9024-35794AC7378A}" type="pres">
      <dgm:prSet presAssocID="{C4712CF4-D28E-4866-9F40-8656A809D5D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7891492C-487C-4BAA-AD5E-9DDC3245C867}" type="pres">
      <dgm:prSet presAssocID="{C4712CF4-D28E-4866-9F40-8656A809D5D9}" presName="descendantText" presStyleLbl="alignAcc1" presStyleIdx="0" presStyleCnt="3">
        <dgm:presLayoutVars>
          <dgm:bulletEnabled val="1"/>
        </dgm:presLayoutVars>
      </dgm:prSet>
      <dgm:spPr/>
    </dgm:pt>
    <dgm:pt modelId="{F477049B-AC40-4115-A885-902212E73514}" type="pres">
      <dgm:prSet presAssocID="{4C24A3DF-B4C4-4AE3-8881-1FACBC409E2C}" presName="sp" presStyleCnt="0"/>
      <dgm:spPr/>
    </dgm:pt>
    <dgm:pt modelId="{3492D31C-E5F9-441C-B0CF-109C03BF7CD1}" type="pres">
      <dgm:prSet presAssocID="{9FD0256F-9E98-499A-A77B-69B8C5FA6552}" presName="composite" presStyleCnt="0"/>
      <dgm:spPr/>
    </dgm:pt>
    <dgm:pt modelId="{FC0F210D-6EDA-4C4C-AC7D-6518954F36A1}" type="pres">
      <dgm:prSet presAssocID="{9FD0256F-9E98-499A-A77B-69B8C5FA655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9255D68-9DB9-4706-9102-090066093085}" type="pres">
      <dgm:prSet presAssocID="{9FD0256F-9E98-499A-A77B-69B8C5FA6552}" presName="descendantText" presStyleLbl="alignAcc1" presStyleIdx="1" presStyleCnt="3">
        <dgm:presLayoutVars>
          <dgm:bulletEnabled val="1"/>
        </dgm:presLayoutVars>
      </dgm:prSet>
      <dgm:spPr/>
    </dgm:pt>
    <dgm:pt modelId="{37663FA4-74C7-40C9-9942-D07D3A1EE062}" type="pres">
      <dgm:prSet presAssocID="{0676F05F-E73D-4E6A-B983-DAFD5319F714}" presName="sp" presStyleCnt="0"/>
      <dgm:spPr/>
    </dgm:pt>
    <dgm:pt modelId="{99E9A8E5-BCAF-4A5F-B42D-8FC71BD56901}" type="pres">
      <dgm:prSet presAssocID="{2ED34F45-CDE1-47EF-92F1-E868B513E93B}" presName="composite" presStyleCnt="0"/>
      <dgm:spPr/>
    </dgm:pt>
    <dgm:pt modelId="{43762E8E-C984-45BC-802A-928ADA7928A0}" type="pres">
      <dgm:prSet presAssocID="{2ED34F45-CDE1-47EF-92F1-E868B513E93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8B6A2DF3-3A5E-476F-938E-D2FD20ABCDD1}" type="pres">
      <dgm:prSet presAssocID="{2ED34F45-CDE1-47EF-92F1-E868B513E93B}" presName="descendantText" presStyleLbl="alignAcc1" presStyleIdx="2" presStyleCnt="3" custLinFactNeighborX="-467" custLinFactNeighborY="4449">
        <dgm:presLayoutVars>
          <dgm:bulletEnabled val="1"/>
        </dgm:presLayoutVars>
      </dgm:prSet>
      <dgm:spPr/>
    </dgm:pt>
  </dgm:ptLst>
  <dgm:cxnLst>
    <dgm:cxn modelId="{CCA90300-40D9-4070-9319-E08BDCB43967}" type="presOf" srcId="{095A180E-1980-41BF-8C45-7C01976E6AC8}" destId="{D9255D68-9DB9-4706-9102-090066093085}" srcOrd="0" destOrd="0" presId="urn:microsoft.com/office/officeart/2005/8/layout/chevron2"/>
    <dgm:cxn modelId="{1C26BA03-81C5-40E2-91E5-ADE8E50F2938}" srcId="{C4712CF4-D28E-4866-9F40-8656A809D5D9}" destId="{5233050E-2979-4C63-9629-9DF67E6BA26E}" srcOrd="0" destOrd="0" parTransId="{9818DC0E-55A1-4A48-85FD-EDA7FEA6DE96}" sibTransId="{A7C9790F-FA9F-4296-AD69-7020B3BFF138}"/>
    <dgm:cxn modelId="{5A5DA40C-EE63-4C58-8628-EC2ACA8E3FE3}" type="presOf" srcId="{2ED34F45-CDE1-47EF-92F1-E868B513E93B}" destId="{43762E8E-C984-45BC-802A-928ADA7928A0}" srcOrd="0" destOrd="0" presId="urn:microsoft.com/office/officeart/2005/8/layout/chevron2"/>
    <dgm:cxn modelId="{BB9DAA27-092C-4F35-856B-9841A3B7BEB1}" srcId="{9FD0256F-9E98-499A-A77B-69B8C5FA6552}" destId="{095A180E-1980-41BF-8C45-7C01976E6AC8}" srcOrd="0" destOrd="0" parTransId="{C1E30CF7-0F40-43DA-A07E-C56744F8BCD9}" sibTransId="{9ABB00BC-C5B5-41F9-86C2-B580A588CDE8}"/>
    <dgm:cxn modelId="{11F6092C-7F3F-45E9-98FA-1AB651FE6308}" type="presOf" srcId="{9FD0256F-9E98-499A-A77B-69B8C5FA6552}" destId="{FC0F210D-6EDA-4C4C-AC7D-6518954F36A1}" srcOrd="0" destOrd="0" presId="urn:microsoft.com/office/officeart/2005/8/layout/chevron2"/>
    <dgm:cxn modelId="{BA3CF230-9E15-47A1-AC1D-64C9919A2A78}" type="presOf" srcId="{5233050E-2979-4C63-9629-9DF67E6BA26E}" destId="{7891492C-487C-4BAA-AD5E-9DDC3245C867}" srcOrd="0" destOrd="0" presId="urn:microsoft.com/office/officeart/2005/8/layout/chevron2"/>
    <dgm:cxn modelId="{BFCC775F-85AB-49DA-91E6-D058B686F0C6}" type="presOf" srcId="{64D9C58A-A4B8-449C-838E-5B84E8442C94}" destId="{153A5323-7B6F-4A5C-AAA8-CB7F876D8247}" srcOrd="0" destOrd="0" presId="urn:microsoft.com/office/officeart/2005/8/layout/chevron2"/>
    <dgm:cxn modelId="{DF93F58F-C1A1-4832-8704-5B46FB66A74B}" srcId="{C4712CF4-D28E-4866-9F40-8656A809D5D9}" destId="{2230AA72-7FB2-4A4A-9024-A7C542C62611}" srcOrd="1" destOrd="0" parTransId="{9E5BDEA9-9B88-495D-83E8-C93B192B8481}" sibTransId="{FBAAEB51-ADD8-445A-B0B2-01037E6DCDA9}"/>
    <dgm:cxn modelId="{8366F690-21B1-4FB5-8A25-D5AA3D240FED}" type="presOf" srcId="{2230AA72-7FB2-4A4A-9024-A7C542C62611}" destId="{7891492C-487C-4BAA-AD5E-9DDC3245C867}" srcOrd="0" destOrd="1" presId="urn:microsoft.com/office/officeart/2005/8/layout/chevron2"/>
    <dgm:cxn modelId="{1787449D-98F0-491C-99BF-547758E49477}" srcId="{64D9C58A-A4B8-449C-838E-5B84E8442C94}" destId="{C4712CF4-D28E-4866-9F40-8656A809D5D9}" srcOrd="0" destOrd="0" parTransId="{246C8E5C-DC3A-43C0-AB05-8AC30AFF7324}" sibTransId="{4C24A3DF-B4C4-4AE3-8881-1FACBC409E2C}"/>
    <dgm:cxn modelId="{A1FBD19E-66AE-4EFA-8F73-0484A8C14F04}" type="presOf" srcId="{C4712CF4-D28E-4866-9F40-8656A809D5D9}" destId="{81E7305E-503D-49E9-9024-35794AC7378A}" srcOrd="0" destOrd="0" presId="urn:microsoft.com/office/officeart/2005/8/layout/chevron2"/>
    <dgm:cxn modelId="{546AE5A2-9CE9-483A-9FA9-B593B8E049E1}" srcId="{64D9C58A-A4B8-449C-838E-5B84E8442C94}" destId="{2ED34F45-CDE1-47EF-92F1-E868B513E93B}" srcOrd="2" destOrd="0" parTransId="{65D6A8FE-8235-4CF9-87B0-173CBF7871ED}" sibTransId="{2A1BCB00-FE7A-47E5-AB63-D440B9973DB9}"/>
    <dgm:cxn modelId="{2ADCD3C4-B7F4-4CED-B01A-49DE0622473F}" srcId="{2ED34F45-CDE1-47EF-92F1-E868B513E93B}" destId="{CB47B573-1C98-47DE-ADF2-A901F8354CC6}" srcOrd="0" destOrd="0" parTransId="{01FFCE1B-CF82-46E6-86D0-3B5B2AC9B2E1}" sibTransId="{E4F52D10-52BE-466D-960C-B8DC89EAEF38}"/>
    <dgm:cxn modelId="{94F9D6F0-1666-4076-9145-CC24E0B787A0}" srcId="{64D9C58A-A4B8-449C-838E-5B84E8442C94}" destId="{9FD0256F-9E98-499A-A77B-69B8C5FA6552}" srcOrd="1" destOrd="0" parTransId="{81AFAF16-5A64-4C7B-80B1-2B1FFD6245BD}" sibTransId="{0676F05F-E73D-4E6A-B983-DAFD5319F714}"/>
    <dgm:cxn modelId="{48B2CDF6-75CD-4BAF-BFA2-6815D8AE7FAA}" type="presOf" srcId="{CB47B573-1C98-47DE-ADF2-A901F8354CC6}" destId="{8B6A2DF3-3A5E-476F-938E-D2FD20ABCDD1}" srcOrd="0" destOrd="0" presId="urn:microsoft.com/office/officeart/2005/8/layout/chevron2"/>
    <dgm:cxn modelId="{371DDE32-6813-45A4-B2AF-3B45904BA008}" type="presParOf" srcId="{153A5323-7B6F-4A5C-AAA8-CB7F876D8247}" destId="{BB777B63-60BA-41A1-B70C-ABCD054E9EFC}" srcOrd="0" destOrd="0" presId="urn:microsoft.com/office/officeart/2005/8/layout/chevron2"/>
    <dgm:cxn modelId="{C5C9D2BB-7F72-424B-A01D-94281F18B458}" type="presParOf" srcId="{BB777B63-60BA-41A1-B70C-ABCD054E9EFC}" destId="{81E7305E-503D-49E9-9024-35794AC7378A}" srcOrd="0" destOrd="0" presId="urn:microsoft.com/office/officeart/2005/8/layout/chevron2"/>
    <dgm:cxn modelId="{2E4D20B3-15AE-4AD9-8966-C72B883647BE}" type="presParOf" srcId="{BB777B63-60BA-41A1-B70C-ABCD054E9EFC}" destId="{7891492C-487C-4BAA-AD5E-9DDC3245C867}" srcOrd="1" destOrd="0" presId="urn:microsoft.com/office/officeart/2005/8/layout/chevron2"/>
    <dgm:cxn modelId="{4E25C845-2369-425E-9AA2-18D901E399EE}" type="presParOf" srcId="{153A5323-7B6F-4A5C-AAA8-CB7F876D8247}" destId="{F477049B-AC40-4115-A885-902212E73514}" srcOrd="1" destOrd="0" presId="urn:microsoft.com/office/officeart/2005/8/layout/chevron2"/>
    <dgm:cxn modelId="{EB24B5D9-0F40-4050-933F-F7D6D719C664}" type="presParOf" srcId="{153A5323-7B6F-4A5C-AAA8-CB7F876D8247}" destId="{3492D31C-E5F9-441C-B0CF-109C03BF7CD1}" srcOrd="2" destOrd="0" presId="urn:microsoft.com/office/officeart/2005/8/layout/chevron2"/>
    <dgm:cxn modelId="{E3BD8C9F-04F5-4FDF-945A-0A8D36730017}" type="presParOf" srcId="{3492D31C-E5F9-441C-B0CF-109C03BF7CD1}" destId="{FC0F210D-6EDA-4C4C-AC7D-6518954F36A1}" srcOrd="0" destOrd="0" presId="urn:microsoft.com/office/officeart/2005/8/layout/chevron2"/>
    <dgm:cxn modelId="{A78354DA-74CA-478B-B203-7FFB53AB625E}" type="presParOf" srcId="{3492D31C-E5F9-441C-B0CF-109C03BF7CD1}" destId="{D9255D68-9DB9-4706-9102-090066093085}" srcOrd="1" destOrd="0" presId="urn:microsoft.com/office/officeart/2005/8/layout/chevron2"/>
    <dgm:cxn modelId="{3376DFDC-36A5-4593-A10F-B4E0CDAB61FC}" type="presParOf" srcId="{153A5323-7B6F-4A5C-AAA8-CB7F876D8247}" destId="{37663FA4-74C7-40C9-9942-D07D3A1EE062}" srcOrd="3" destOrd="0" presId="urn:microsoft.com/office/officeart/2005/8/layout/chevron2"/>
    <dgm:cxn modelId="{57FD6D16-BA9E-4AD0-9241-669B1D7D71BC}" type="presParOf" srcId="{153A5323-7B6F-4A5C-AAA8-CB7F876D8247}" destId="{99E9A8E5-BCAF-4A5F-B42D-8FC71BD56901}" srcOrd="4" destOrd="0" presId="urn:microsoft.com/office/officeart/2005/8/layout/chevron2"/>
    <dgm:cxn modelId="{B424F6FC-AFAF-48E1-8891-415022DC6982}" type="presParOf" srcId="{99E9A8E5-BCAF-4A5F-B42D-8FC71BD56901}" destId="{43762E8E-C984-45BC-802A-928ADA7928A0}" srcOrd="0" destOrd="0" presId="urn:microsoft.com/office/officeart/2005/8/layout/chevron2"/>
    <dgm:cxn modelId="{69B129B2-F82E-497B-B1C5-FA0FD00A78E1}" type="presParOf" srcId="{99E9A8E5-BCAF-4A5F-B42D-8FC71BD56901}" destId="{8B6A2DF3-3A5E-476F-938E-D2FD20ABCDD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BB02FB-D671-4DAB-A197-53AAD6144D49}">
      <dsp:nvSpPr>
        <dsp:cNvPr id="0" name=""/>
        <dsp:cNvSpPr/>
      </dsp:nvSpPr>
      <dsp:spPr>
        <a:xfrm>
          <a:off x="2253" y="792918"/>
          <a:ext cx="3751795" cy="441387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F7585E51-52C0-43A3-B5BB-B86C77BB4138}">
      <dsp:nvSpPr>
        <dsp:cNvPr id="0" name=""/>
        <dsp:cNvSpPr/>
      </dsp:nvSpPr>
      <dsp:spPr>
        <a:xfrm>
          <a:off x="2253" y="958685"/>
          <a:ext cx="275620" cy="2756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8AF9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99E8EF-6BF2-463A-B339-F5FC6419FBEC}">
      <dsp:nvSpPr>
        <dsp:cNvPr id="0" name=""/>
        <dsp:cNvSpPr/>
      </dsp:nvSpPr>
      <dsp:spPr>
        <a:xfrm>
          <a:off x="2253" y="0"/>
          <a:ext cx="3751795" cy="792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u="none" kern="1200" dirty="0">
              <a:solidFill>
                <a:schemeClr val="tx2"/>
              </a:solidFill>
            </a:rPr>
            <a:t>Обязательная часть</a:t>
          </a:r>
          <a:r>
            <a:rPr lang="ru-RU" sz="2800" b="1" u="sng" kern="1200" dirty="0">
              <a:solidFill>
                <a:schemeClr val="tx2"/>
              </a:solidFill>
            </a:rPr>
            <a:t> </a:t>
          </a:r>
        </a:p>
      </dsp:txBody>
      <dsp:txXfrm>
        <a:off x="2253" y="0"/>
        <a:ext cx="3751795" cy="792918"/>
      </dsp:txXfrm>
    </dsp:sp>
    <dsp:sp modelId="{B1B0F13B-C92C-490C-B1EB-CA4351C7DB52}">
      <dsp:nvSpPr>
        <dsp:cNvPr id="0" name=""/>
        <dsp:cNvSpPr/>
      </dsp:nvSpPr>
      <dsp:spPr>
        <a:xfrm>
          <a:off x="2253" y="1601148"/>
          <a:ext cx="275613" cy="2756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8AF9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EDF554-A672-4905-8DC4-CA9B28C7C780}">
      <dsp:nvSpPr>
        <dsp:cNvPr id="0" name=""/>
        <dsp:cNvSpPr/>
      </dsp:nvSpPr>
      <dsp:spPr>
        <a:xfrm>
          <a:off x="264879" y="1417727"/>
          <a:ext cx="3489170" cy="642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chemeClr val="tx2"/>
              </a:solidFill>
            </a:rPr>
            <a:t>60-70%</a:t>
          </a:r>
        </a:p>
      </dsp:txBody>
      <dsp:txXfrm>
        <a:off x="264879" y="1417727"/>
        <a:ext cx="3489170" cy="642456"/>
      </dsp:txXfrm>
    </dsp:sp>
    <dsp:sp modelId="{B1F3F9B5-7EBE-47F9-8D5F-8BFE29C4A43C}">
      <dsp:nvSpPr>
        <dsp:cNvPr id="0" name=""/>
        <dsp:cNvSpPr/>
      </dsp:nvSpPr>
      <dsp:spPr>
        <a:xfrm>
          <a:off x="2253" y="2243604"/>
          <a:ext cx="275613" cy="2756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8AF9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324090-D11A-4924-9A71-51CAEFDE24C8}">
      <dsp:nvSpPr>
        <dsp:cNvPr id="0" name=""/>
        <dsp:cNvSpPr/>
      </dsp:nvSpPr>
      <dsp:spPr>
        <a:xfrm>
          <a:off x="264879" y="2060183"/>
          <a:ext cx="3489170" cy="642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tx2"/>
              </a:solidFill>
            </a:rPr>
            <a:t>Обязательные предметы</a:t>
          </a:r>
        </a:p>
      </dsp:txBody>
      <dsp:txXfrm>
        <a:off x="264879" y="2060183"/>
        <a:ext cx="3489170" cy="642456"/>
      </dsp:txXfrm>
    </dsp:sp>
    <dsp:sp modelId="{9B40764C-6354-4C90-85DE-EEA2E1F1CB6A}">
      <dsp:nvSpPr>
        <dsp:cNvPr id="0" name=""/>
        <dsp:cNvSpPr/>
      </dsp:nvSpPr>
      <dsp:spPr>
        <a:xfrm>
          <a:off x="10732" y="3193729"/>
          <a:ext cx="275613" cy="2756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8AF9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63268E-B2A0-41BC-8C88-42C8409FF6A2}">
      <dsp:nvSpPr>
        <dsp:cNvPr id="0" name=""/>
        <dsp:cNvSpPr/>
      </dsp:nvSpPr>
      <dsp:spPr>
        <a:xfrm>
          <a:off x="281836" y="2702639"/>
          <a:ext cx="3472212" cy="1257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tx2"/>
              </a:solidFill>
            </a:rPr>
            <a:t>Обязательные экзамены ОГЭ, ЕГЭ, олимпиады.</a:t>
          </a:r>
        </a:p>
      </dsp:txBody>
      <dsp:txXfrm>
        <a:off x="281836" y="2702639"/>
        <a:ext cx="3472212" cy="1257794"/>
      </dsp:txXfrm>
    </dsp:sp>
    <dsp:sp modelId="{2CBCEED0-D4FB-4BF4-96F7-11F6CEFDABD6}">
      <dsp:nvSpPr>
        <dsp:cNvPr id="0" name=""/>
        <dsp:cNvSpPr/>
      </dsp:nvSpPr>
      <dsp:spPr>
        <a:xfrm>
          <a:off x="3941639" y="792918"/>
          <a:ext cx="4114256" cy="441387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20EA2F02-6412-48C0-A59D-1A8DCF98F9FD}">
      <dsp:nvSpPr>
        <dsp:cNvPr id="0" name=""/>
        <dsp:cNvSpPr/>
      </dsp:nvSpPr>
      <dsp:spPr>
        <a:xfrm>
          <a:off x="3975073" y="949992"/>
          <a:ext cx="275620" cy="2756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8AF9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5956E2-EE4B-4A77-A8A9-9444917AB861}">
      <dsp:nvSpPr>
        <dsp:cNvPr id="0" name=""/>
        <dsp:cNvSpPr/>
      </dsp:nvSpPr>
      <dsp:spPr>
        <a:xfrm>
          <a:off x="3964694" y="0"/>
          <a:ext cx="4068147" cy="792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u="none" kern="1200" dirty="0">
              <a:solidFill>
                <a:schemeClr val="tx2"/>
              </a:solidFill>
            </a:rPr>
            <a:t>Часть, формируемая участниками образовательных отношений</a:t>
          </a:r>
        </a:p>
      </dsp:txBody>
      <dsp:txXfrm>
        <a:off x="3964694" y="0"/>
        <a:ext cx="4068147" cy="792918"/>
      </dsp:txXfrm>
    </dsp:sp>
    <dsp:sp modelId="{62331141-A365-4506-B6E1-09363F82B064}">
      <dsp:nvSpPr>
        <dsp:cNvPr id="0" name=""/>
        <dsp:cNvSpPr/>
      </dsp:nvSpPr>
      <dsp:spPr>
        <a:xfrm>
          <a:off x="3941639" y="1601148"/>
          <a:ext cx="275613" cy="2756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8AF9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4C4F97-736F-4975-9E50-162031BF2037}">
      <dsp:nvSpPr>
        <dsp:cNvPr id="0" name=""/>
        <dsp:cNvSpPr/>
      </dsp:nvSpPr>
      <dsp:spPr>
        <a:xfrm>
          <a:off x="4204265" y="1417727"/>
          <a:ext cx="3489170" cy="642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chemeClr val="tx2"/>
              </a:solidFill>
            </a:rPr>
            <a:t>30-40%</a:t>
          </a:r>
        </a:p>
      </dsp:txBody>
      <dsp:txXfrm>
        <a:off x="4204265" y="1417727"/>
        <a:ext cx="3489170" cy="642456"/>
      </dsp:txXfrm>
    </dsp:sp>
    <dsp:sp modelId="{36424B01-6E91-49FF-910C-5340FC6EA00D}">
      <dsp:nvSpPr>
        <dsp:cNvPr id="0" name=""/>
        <dsp:cNvSpPr/>
      </dsp:nvSpPr>
      <dsp:spPr>
        <a:xfrm>
          <a:off x="3941639" y="2363467"/>
          <a:ext cx="275613" cy="2756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8AF9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4E6569-344D-4673-A204-DBE6BE53C730}">
      <dsp:nvSpPr>
        <dsp:cNvPr id="0" name=""/>
        <dsp:cNvSpPr/>
      </dsp:nvSpPr>
      <dsp:spPr>
        <a:xfrm>
          <a:off x="4204265" y="2060183"/>
          <a:ext cx="3489170" cy="882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tx2"/>
              </a:solidFill>
            </a:rPr>
            <a:t>Факультативы, элективные курсы, </a:t>
          </a:r>
          <a:r>
            <a:rPr lang="ru-RU" sz="1700" b="1" kern="1200" dirty="0">
              <a:solidFill>
                <a:schemeClr val="tx1"/>
              </a:solidFill>
            </a:rPr>
            <a:t>внеурочная деятельность</a:t>
          </a:r>
        </a:p>
      </dsp:txBody>
      <dsp:txXfrm>
        <a:off x="4204265" y="2060183"/>
        <a:ext cx="3489170" cy="882182"/>
      </dsp:txXfrm>
    </dsp:sp>
    <dsp:sp modelId="{B2863FAA-2E54-461E-8816-8D7A42A587BB}">
      <dsp:nvSpPr>
        <dsp:cNvPr id="0" name=""/>
        <dsp:cNvSpPr/>
      </dsp:nvSpPr>
      <dsp:spPr>
        <a:xfrm>
          <a:off x="3941639" y="3343360"/>
          <a:ext cx="275613" cy="2756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8AF9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3BB4AE-4D94-409C-8DD7-CB45C43E913B}">
      <dsp:nvSpPr>
        <dsp:cNvPr id="0" name=""/>
        <dsp:cNvSpPr/>
      </dsp:nvSpPr>
      <dsp:spPr>
        <a:xfrm>
          <a:off x="4204265" y="2942365"/>
          <a:ext cx="3489170" cy="1077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tx2"/>
              </a:solidFill>
            </a:rPr>
            <a:t>Конкурсы, конференции, соревнования, олимпиады.   </a:t>
          </a:r>
        </a:p>
      </dsp:txBody>
      <dsp:txXfrm>
        <a:off x="4204265" y="2942365"/>
        <a:ext cx="3489170" cy="10776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5940B-8E8A-7748-9F52-AADD5D9BEEFC}">
      <dsp:nvSpPr>
        <dsp:cNvPr id="0" name=""/>
        <dsp:cNvSpPr/>
      </dsp:nvSpPr>
      <dsp:spPr>
        <a:xfrm>
          <a:off x="1189990" y="0"/>
          <a:ext cx="4692333" cy="469233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97AFAF-1FE3-A945-A1B6-6DFFB8428D26}">
      <dsp:nvSpPr>
        <dsp:cNvPr id="0" name=""/>
        <dsp:cNvSpPr/>
      </dsp:nvSpPr>
      <dsp:spPr>
        <a:xfrm flipH="1">
          <a:off x="970172" y="2435442"/>
          <a:ext cx="2393521" cy="2120315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tx1"/>
              </a:solidFill>
            </a:rPr>
            <a:t>Внеурочная деятельность, как составляющая часть образовательной программы</a:t>
          </a:r>
          <a:endParaRPr lang="ru-RU" sz="1500" kern="1200" dirty="0"/>
        </a:p>
      </dsp:txBody>
      <dsp:txXfrm>
        <a:off x="1073677" y="2538947"/>
        <a:ext cx="2186511" cy="1913305"/>
      </dsp:txXfrm>
    </dsp:sp>
    <dsp:sp modelId="{266C754A-4182-7F4C-B492-5BFC76275CC5}">
      <dsp:nvSpPr>
        <dsp:cNvPr id="0" name=""/>
        <dsp:cNvSpPr/>
      </dsp:nvSpPr>
      <dsp:spPr>
        <a:xfrm>
          <a:off x="980927" y="105887"/>
          <a:ext cx="2372011" cy="2133716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tx1"/>
              </a:solidFill>
            </a:rPr>
            <a:t>Учебные предметы , входящие в обязательную часть образовательной программы</a:t>
          </a:r>
        </a:p>
      </dsp:txBody>
      <dsp:txXfrm>
        <a:off x="1085086" y="210046"/>
        <a:ext cx="2163693" cy="1925398"/>
      </dsp:txXfrm>
    </dsp:sp>
    <dsp:sp modelId="{510CC334-4375-2D49-9087-A04FE7375726}">
      <dsp:nvSpPr>
        <dsp:cNvPr id="0" name=""/>
        <dsp:cNvSpPr/>
      </dsp:nvSpPr>
      <dsp:spPr>
        <a:xfrm>
          <a:off x="3641987" y="164447"/>
          <a:ext cx="2322498" cy="206457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tx1"/>
              </a:solidFill>
              <a:latin typeface="+mn-lt"/>
            </a:rPr>
            <a:t>Учебные предметы</a:t>
          </a:r>
          <a:r>
            <a:rPr lang="ru-RU" sz="1500" i="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, входящие в часть образовательной программы, формируемую участниками образовательных отношений</a:t>
          </a:r>
          <a:r>
            <a:rPr lang="ru-RU" sz="150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3742771" y="265231"/>
        <a:ext cx="2120930" cy="1863002"/>
      </dsp:txXfrm>
    </dsp:sp>
    <dsp:sp modelId="{300CA8B9-E8FA-794B-ACB5-23D72F2E2D19}">
      <dsp:nvSpPr>
        <dsp:cNvPr id="0" name=""/>
        <dsp:cNvSpPr/>
      </dsp:nvSpPr>
      <dsp:spPr>
        <a:xfrm>
          <a:off x="3650874" y="2501548"/>
          <a:ext cx="2188766" cy="200101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tx1"/>
              </a:solidFill>
            </a:rPr>
            <a:t>Проектная деятельность</a:t>
          </a:r>
        </a:p>
      </dsp:txBody>
      <dsp:txXfrm>
        <a:off x="3748556" y="2599230"/>
        <a:ext cx="1993402" cy="18056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7305E-503D-49E9-9024-35794AC7378A}">
      <dsp:nvSpPr>
        <dsp:cNvPr id="0" name=""/>
        <dsp:cNvSpPr/>
      </dsp:nvSpPr>
      <dsp:spPr>
        <a:xfrm rot="5400000">
          <a:off x="-113318" y="114299"/>
          <a:ext cx="755455" cy="5288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ФГОС</a:t>
          </a:r>
        </a:p>
      </dsp:txBody>
      <dsp:txXfrm rot="-5400000">
        <a:off x="1" y="265389"/>
        <a:ext cx="528818" cy="226637"/>
      </dsp:txXfrm>
    </dsp:sp>
    <dsp:sp modelId="{7891492C-487C-4BAA-AD5E-9DDC3245C867}">
      <dsp:nvSpPr>
        <dsp:cNvPr id="0" name=""/>
        <dsp:cNvSpPr/>
      </dsp:nvSpPr>
      <dsp:spPr>
        <a:xfrm rot="5400000">
          <a:off x="4142555" y="-3612755"/>
          <a:ext cx="491045" cy="7718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НАЧАЛЬНАЯ ШКОЛА   1 – 4 классы  (начальное общее образование)</a:t>
          </a:r>
        </a:p>
      </dsp:txBody>
      <dsp:txXfrm rot="-5400000">
        <a:off x="528818" y="24953"/>
        <a:ext cx="7694549" cy="443103"/>
      </dsp:txXfrm>
    </dsp:sp>
    <dsp:sp modelId="{FC0F210D-6EDA-4C4C-AC7D-6518954F36A1}">
      <dsp:nvSpPr>
        <dsp:cNvPr id="0" name=""/>
        <dsp:cNvSpPr/>
      </dsp:nvSpPr>
      <dsp:spPr>
        <a:xfrm rot="5400000">
          <a:off x="-113318" y="711109"/>
          <a:ext cx="755455" cy="5288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ФГОС</a:t>
          </a:r>
        </a:p>
      </dsp:txBody>
      <dsp:txXfrm rot="-5400000">
        <a:off x="1" y="862199"/>
        <a:ext cx="528818" cy="226637"/>
      </dsp:txXfrm>
    </dsp:sp>
    <dsp:sp modelId="{D9255D68-9DB9-4706-9102-090066093085}">
      <dsp:nvSpPr>
        <dsp:cNvPr id="0" name=""/>
        <dsp:cNvSpPr/>
      </dsp:nvSpPr>
      <dsp:spPr>
        <a:xfrm rot="5400000">
          <a:off x="4142555" y="-3015946"/>
          <a:ext cx="491045" cy="7718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ОСНОВНАЯ ШКОЛА.   5 – 9 классы  (основное общее образование)</a:t>
          </a:r>
        </a:p>
      </dsp:txBody>
      <dsp:txXfrm rot="-5400000">
        <a:off x="528818" y="621762"/>
        <a:ext cx="7694549" cy="443103"/>
      </dsp:txXfrm>
    </dsp:sp>
    <dsp:sp modelId="{43762E8E-C984-45BC-802A-928ADA7928A0}">
      <dsp:nvSpPr>
        <dsp:cNvPr id="0" name=""/>
        <dsp:cNvSpPr/>
      </dsp:nvSpPr>
      <dsp:spPr>
        <a:xfrm rot="5400000">
          <a:off x="-113318" y="1307918"/>
          <a:ext cx="755455" cy="5288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ФГОС</a:t>
          </a:r>
        </a:p>
      </dsp:txBody>
      <dsp:txXfrm rot="-5400000">
        <a:off x="1" y="1459008"/>
        <a:ext cx="528818" cy="226637"/>
      </dsp:txXfrm>
    </dsp:sp>
    <dsp:sp modelId="{8B6A2DF3-3A5E-476F-938E-D2FD20ABCDD1}">
      <dsp:nvSpPr>
        <dsp:cNvPr id="0" name=""/>
        <dsp:cNvSpPr/>
      </dsp:nvSpPr>
      <dsp:spPr>
        <a:xfrm rot="5400000">
          <a:off x="4106510" y="-2397290"/>
          <a:ext cx="491045" cy="7718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СТАРШАЯ ШКОЛА. 10 – 11 классы   (среднее общее образование)</a:t>
          </a:r>
        </a:p>
      </dsp:txBody>
      <dsp:txXfrm rot="-5400000">
        <a:off x="492773" y="1240418"/>
        <a:ext cx="7694549" cy="443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763AE-E3AA-A044-A006-EE5C86695EDD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DD0DF-9146-5F47-9600-44E896FA1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974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DD0DF-9146-5F47-9600-44E896FA15A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999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DD0DF-9146-5F47-9600-44E896FA15A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0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DD0DF-9146-5F47-9600-44E896FA15A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751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DD0DF-9146-5F47-9600-44E896FA15A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700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DD0DF-9146-5F47-9600-44E896FA15A4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678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870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86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975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0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02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337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393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389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642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888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67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234C8-C8C4-4511-B3CD-72C776BB8C76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28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mc.hse.ru/spesialmo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B99BB3-988B-AC8D-9D34-5233973F3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125" y="3669615"/>
            <a:ext cx="7943850" cy="1071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34EA2"/>
                </a:solidFill>
              </a:rPr>
              <a:t> </a:t>
            </a:r>
            <a:br>
              <a:rPr lang="ru-RU" b="1" dirty="0">
                <a:solidFill>
                  <a:srgbClr val="034EA2"/>
                </a:solidFill>
              </a:rPr>
            </a:br>
            <a:r>
              <a:rPr lang="ru-RU" b="1" dirty="0">
                <a:solidFill>
                  <a:srgbClr val="034EA2"/>
                </a:solidFill>
              </a:rPr>
              <a:t>Формирование функциональной грамотности </a:t>
            </a:r>
            <a:br>
              <a:rPr lang="ru-RU" b="1" dirty="0">
                <a:solidFill>
                  <a:srgbClr val="034EA2"/>
                </a:solidFill>
              </a:rPr>
            </a:br>
            <a:r>
              <a:rPr lang="ru-RU" b="1" dirty="0">
                <a:solidFill>
                  <a:srgbClr val="034EA2"/>
                </a:solidFill>
              </a:rPr>
              <a:t>во внеурочной деятельности </a:t>
            </a:r>
            <a:endParaRPr lang="ru-RU" dirty="0">
              <a:solidFill>
                <a:srgbClr val="034EA2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B5E21B-D818-05BA-F381-237672504AF1}"/>
              </a:ext>
            </a:extLst>
          </p:cNvPr>
          <p:cNvSpPr txBox="1"/>
          <p:nvPr/>
        </p:nvSpPr>
        <p:spPr>
          <a:xfrm>
            <a:off x="5181005" y="4891033"/>
            <a:ext cx="2272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34EA2"/>
                </a:solidFill>
                <a:latin typeface="Century Gothic" panose="020B0502020202020204" pitchFamily="34" charset="0"/>
              </a:rPr>
              <a:t>Рутковская </a:t>
            </a:r>
          </a:p>
          <a:p>
            <a:r>
              <a:rPr lang="ru-RU" dirty="0">
                <a:solidFill>
                  <a:srgbClr val="034EA2"/>
                </a:solidFill>
                <a:latin typeface="Century Gothic" panose="020B0502020202020204" pitchFamily="34" charset="0"/>
              </a:rPr>
              <a:t>Елена </a:t>
            </a:r>
            <a:r>
              <a:rPr lang="ru-RU" dirty="0" err="1">
                <a:solidFill>
                  <a:srgbClr val="034EA2"/>
                </a:solidFill>
                <a:latin typeface="Century Gothic" panose="020B0502020202020204" pitchFamily="34" charset="0"/>
              </a:rPr>
              <a:t>Лазаревна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9C7736-594C-4504-2CF5-A09B6C875485}"/>
              </a:ext>
            </a:extLst>
          </p:cNvPr>
          <p:cNvSpPr txBox="1"/>
          <p:nvPr/>
        </p:nvSpPr>
        <p:spPr>
          <a:xfrm>
            <a:off x="4178300" y="6223000"/>
            <a:ext cx="213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y-KG" b="1" dirty="0">
                <a:solidFill>
                  <a:srgbClr val="034EA2"/>
                </a:solidFill>
                <a:latin typeface="Century Gothic" panose="020B0502020202020204" pitchFamily="34" charset="0"/>
              </a:rPr>
              <a:t>Иссык-Куль 2022</a:t>
            </a:r>
            <a:endParaRPr lang="ru-RU" b="1" dirty="0">
              <a:solidFill>
                <a:srgbClr val="034EA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517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054DC4F8-752F-76CE-C9C3-95EE40CB59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5625" y="661987"/>
            <a:ext cx="6858000" cy="113823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Учебно-методические материалы и индивидуальные </a:t>
            </a:r>
            <a:br>
              <a:rPr lang="ru-RU" sz="4000" b="1" dirty="0">
                <a:solidFill>
                  <a:srgbClr val="0070C0"/>
                </a:solidFill>
              </a:rPr>
            </a:br>
            <a:r>
              <a:rPr lang="ru-RU" sz="4000" b="1" dirty="0">
                <a:solidFill>
                  <a:srgbClr val="0070C0"/>
                </a:solidFill>
              </a:rPr>
              <a:t>образовательные маршруты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311F53D8-B33A-D2F6-FAB7-4F7DF9696201}"/>
              </a:ext>
            </a:extLst>
          </p:cNvPr>
          <p:cNvSpPr txBox="1">
            <a:spLocks/>
          </p:cNvSpPr>
          <p:nvPr/>
        </p:nvSpPr>
        <p:spPr>
          <a:xfrm>
            <a:off x="674688" y="2205673"/>
            <a:ext cx="8112125" cy="4652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0070C0"/>
                </a:solidFill>
              </a:rPr>
              <a:t>Использование для формирования индивидуальной образовательной траектории обучающихся, индивидуальной образовательной программы </a:t>
            </a:r>
            <a:endParaRPr lang="ru-RU" dirty="0"/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dirty="0"/>
              <a:t>как дополнительный материал к разделу обязательного учебного материала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dirty="0"/>
              <a:t>как дополнительный материал к различным обязательным учебным предметам в рамках формирования метапредметных компетенций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dirty="0"/>
          </a:p>
          <a:p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77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F6A0C68A-0AFA-81B3-3C53-8190175BA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9912" y="660400"/>
            <a:ext cx="7132638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Проектная</a:t>
            </a:r>
            <a:br>
              <a:rPr lang="ru-RU" sz="4000" b="1" dirty="0">
                <a:solidFill>
                  <a:srgbClr val="0070C0"/>
                </a:solidFill>
              </a:rPr>
            </a:br>
            <a:r>
              <a:rPr lang="ru-RU" sz="4000" b="1" dirty="0">
                <a:solidFill>
                  <a:srgbClr val="0070C0"/>
                </a:solidFill>
              </a:rPr>
              <a:t>деятельность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31A087-8FDC-5EC0-9CAB-B757A8BC4148}"/>
              </a:ext>
            </a:extLst>
          </p:cNvPr>
          <p:cNvSpPr txBox="1"/>
          <p:nvPr/>
        </p:nvSpPr>
        <p:spPr>
          <a:xfrm>
            <a:off x="585788" y="1443037"/>
            <a:ext cx="731520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Проекты, выполняемые учащимися</a:t>
            </a:r>
          </a:p>
          <a:p>
            <a:endParaRPr lang="ru-RU" sz="800" dirty="0">
              <a:solidFill>
                <a:srgbClr val="0070C0"/>
              </a:solidFill>
            </a:endParaRPr>
          </a:p>
          <a:p>
            <a:r>
              <a:rPr lang="ru-RU" sz="2800" dirty="0">
                <a:solidFill>
                  <a:srgbClr val="0070C0"/>
                </a:solidFill>
              </a:rPr>
              <a:t>1) форма организации творческой познавательной деятельности школьника</a:t>
            </a:r>
            <a:br>
              <a:rPr lang="ru-RU" sz="2800" dirty="0">
                <a:solidFill>
                  <a:srgbClr val="0070C0"/>
                </a:solidFill>
              </a:rPr>
            </a:br>
            <a:r>
              <a:rPr lang="ru-RU" sz="2800" dirty="0">
                <a:solidFill>
                  <a:srgbClr val="0070C0"/>
                </a:solidFill>
              </a:rPr>
              <a:t>2) </a:t>
            </a:r>
            <a:r>
              <a:rPr lang="ru-RU" sz="2800" dirty="0">
                <a:solidFill>
                  <a:srgbClr val="0070C0"/>
                </a:solidFill>
                <a:ea typeface="Calibri" pitchFamily="34" charset="0"/>
              </a:rPr>
              <a:t>метод педагогически организованного</a:t>
            </a:r>
            <a:br>
              <a:rPr lang="ru-RU" sz="2800" dirty="0">
                <a:solidFill>
                  <a:srgbClr val="0070C0"/>
                </a:solidFill>
              </a:rPr>
            </a:br>
            <a:r>
              <a:rPr lang="ru-RU" sz="2800" dirty="0">
                <a:solidFill>
                  <a:srgbClr val="0070C0"/>
                </a:solidFill>
                <a:ea typeface="Calibri" pitchFamily="34" charset="0"/>
              </a:rPr>
              <a:t>освоения ребёнком окружающей среды</a:t>
            </a:r>
          </a:p>
          <a:p>
            <a:r>
              <a:rPr lang="ru-RU" sz="2800" b="1" dirty="0">
                <a:solidFill>
                  <a:srgbClr val="0070C0"/>
                </a:solidFill>
                <a:ea typeface="Calibri" pitchFamily="34" charset="0"/>
              </a:rPr>
              <a:t>3) путь формирования функциональной грамотности</a:t>
            </a:r>
          </a:p>
          <a:p>
            <a:endParaRPr lang="ru-RU" dirty="0"/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24350D4C-EFD5-5CAC-145A-83011D8603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8163963"/>
              </p:ext>
            </p:extLst>
          </p:nvPr>
        </p:nvGraphicFramePr>
        <p:xfrm>
          <a:off x="510899" y="4657724"/>
          <a:ext cx="8247339" cy="1951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9506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0EE75561-777A-0345-AB5B-E337411CB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9913" y="1176338"/>
            <a:ext cx="6858000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Пример. Индивидуальный проект (10-11 классы) по финансовой грамотности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2414CE2C-F63F-5FEB-00C3-D0BB8ED7C79E}"/>
              </a:ext>
            </a:extLst>
          </p:cNvPr>
          <p:cNvSpPr txBox="1">
            <a:spLocks/>
          </p:cNvSpPr>
          <p:nvPr/>
        </p:nvSpPr>
        <p:spPr>
          <a:xfrm>
            <a:off x="615157" y="1793875"/>
            <a:ext cx="7913686" cy="4157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tx2"/>
                </a:solidFill>
              </a:rPr>
              <a:t>Разработаны, апробированы и получили распространение в рамках Проекта Министерства финансов РФ </a:t>
            </a:r>
            <a:r>
              <a:rPr lang="ru-RU" dirty="0"/>
              <a:t>«Содействие повышению уровня финансовой грамотности населения и развитию финансового образования в Российской Федерации»: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b="1" i="1" dirty="0">
                <a:solidFill>
                  <a:srgbClr val="0070C0"/>
                </a:solidFill>
              </a:rPr>
              <a:t>Учебная программа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b="1" i="1" dirty="0">
                <a:solidFill>
                  <a:srgbClr val="0070C0"/>
                </a:solidFill>
              </a:rPr>
              <a:t>Пособие для учащегося «От жизненной ситуации – к индивидуальному проекту»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b="1" i="1" dirty="0">
                <a:solidFill>
                  <a:srgbClr val="0070C0"/>
                </a:solidFill>
              </a:rPr>
              <a:t>Методические рекомендации для учителя</a:t>
            </a:r>
          </a:p>
          <a:p>
            <a:endParaRPr lang="ru-RU" dirty="0">
              <a:solidFill>
                <a:srgbClr val="4CAF9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D325D2-EB1A-7143-ECEC-2925BF60818A}"/>
              </a:ext>
            </a:extLst>
          </p:cNvPr>
          <p:cNvSpPr txBox="1"/>
          <p:nvPr/>
        </p:nvSpPr>
        <p:spPr>
          <a:xfrm>
            <a:off x="2814638" y="5351373"/>
            <a:ext cx="6029326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0">
              <a:spcBef>
                <a:spcPts val="0"/>
              </a:spcBef>
              <a:buNone/>
              <a:defRPr/>
            </a:pPr>
            <a:r>
              <a:rPr lang="ru-RU" sz="1800" b="1" dirty="0">
                <a:solidFill>
                  <a:srgbClr val="0070C0"/>
                </a:solidFill>
              </a:rPr>
              <a:t>Примеры проектов:    Сколько стоит  торт «Белый тигр»</a:t>
            </a:r>
          </a:p>
          <a:p>
            <a:pPr marL="0">
              <a:spcBef>
                <a:spcPts val="0"/>
              </a:spcBef>
              <a:buNone/>
              <a:defRPr/>
            </a:pPr>
            <a:r>
              <a:rPr lang="ru-RU" sz="1800" b="1" dirty="0">
                <a:solidFill>
                  <a:srgbClr val="0070C0"/>
                </a:solidFill>
              </a:rPr>
              <a:t>«Как заработать подростку»     «Дом моей мечты»        </a:t>
            </a:r>
          </a:p>
          <a:p>
            <a:pPr marL="0" lvl="0">
              <a:spcBef>
                <a:spcPts val="0"/>
              </a:spcBef>
              <a:buNone/>
              <a:defRPr/>
            </a:pPr>
            <a:r>
              <a:rPr lang="ru-RU" sz="1800" b="1" dirty="0">
                <a:solidFill>
                  <a:srgbClr val="0070C0"/>
                </a:solidFill>
              </a:rPr>
              <a:t>«Криптовалюта: основы для начинающих»</a:t>
            </a:r>
          </a:p>
          <a:p>
            <a:pPr marL="0" lvl="0">
              <a:spcBef>
                <a:spcPts val="0"/>
              </a:spcBef>
              <a:buNone/>
              <a:defRPr/>
            </a:pPr>
            <a:r>
              <a:rPr lang="ru-RU" sz="1800" b="1" dirty="0">
                <a:solidFill>
                  <a:srgbClr val="0070C0"/>
                </a:solidFill>
              </a:rPr>
              <a:t>«Покупай без риска»    «Как не попасть в ловушку»</a:t>
            </a:r>
          </a:p>
        </p:txBody>
      </p:sp>
    </p:spTree>
    <p:extLst>
      <p:ext uri="{BB962C8B-B14F-4D97-AF65-F5344CB8AC3E}">
        <p14:creationId xmlns:p14="http://schemas.microsoft.com/office/powerpoint/2010/main" val="3781876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500" y="576263"/>
            <a:ext cx="5883275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Пример. Индивидуальное проектирование</a:t>
            </a:r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:a16="http://schemas.microsoft.com/office/drawing/2014/main" id="{BF6A7EDB-D6EB-10C9-E1D1-6C4A8C15861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00050" y="1300163"/>
            <a:ext cx="8629650" cy="52101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dirty="0">
                <a:solidFill>
                  <a:srgbClr val="002060"/>
                </a:solidFill>
                <a:latin typeface="+mn-lt"/>
              </a:rPr>
              <a:t>Ссылки на УМК «От жизненной ситуации к индивидуальному проекту»: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+mn-lt"/>
              </a:rPr>
              <a:t>Организация деятельности обучающихся по созданию индивидуальных проектов в процессе формирования финансовой грамотности в системе основной образовательной программы школы. Методическое пособие для учителя. Е. Л. Рутковская, А. В.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Половникова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и др. [Электронный ресурс]. URL: </a:t>
            </a:r>
            <a:r>
              <a:rPr lang="ru-RU" sz="2000" b="1" dirty="0" err="1">
                <a:solidFill>
                  <a:srgbClr val="002060"/>
                </a:solidFill>
                <a:latin typeface="+mn-lt"/>
              </a:rPr>
              <a:t>https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://</a:t>
            </a:r>
            <a:r>
              <a:rPr lang="ru-RU" sz="2000" b="1" dirty="0" err="1">
                <a:solidFill>
                  <a:srgbClr val="002060"/>
                </a:solidFill>
                <a:latin typeface="+mn-lt"/>
              </a:rPr>
              <a:t>fg.mgpu.ru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/</a:t>
            </a:r>
            <a:r>
              <a:rPr lang="ru-RU" sz="2000" b="1" dirty="0" err="1">
                <a:solidFill>
                  <a:srgbClr val="002060"/>
                </a:solidFill>
                <a:latin typeface="+mn-lt"/>
              </a:rPr>
              <a:t>napravleniya-proekta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/</a:t>
            </a:r>
            <a:r>
              <a:rPr lang="ru-RU" sz="2000" b="1" dirty="0" err="1">
                <a:solidFill>
                  <a:srgbClr val="002060"/>
                </a:solidFill>
                <a:latin typeface="+mn-lt"/>
              </a:rPr>
              <a:t>obuchenie-v-sisteme-osnovnoj-programmy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/</a:t>
            </a:r>
            <a:r>
              <a:rPr lang="ru-RU" sz="2000" b="1" dirty="0" err="1">
                <a:solidFill>
                  <a:srgbClr val="002060"/>
                </a:solidFill>
                <a:latin typeface="+mn-lt"/>
              </a:rPr>
              <a:t>metodicheskoe-posobie-dlya-uchitelej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/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+mn-lt"/>
              </a:rPr>
              <a:t>Организация проектной деятельности школьников по созданию ими индивидуальных проектов в области финансовой грамотности. Программа. Е. Л. Рутковская, А. В.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Половникова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и др. [Электронный ресурс]. URL: </a:t>
            </a:r>
            <a:r>
              <a:rPr lang="ru-RU" sz="2000" b="1" dirty="0" err="1">
                <a:solidFill>
                  <a:srgbClr val="002060"/>
                </a:solidFill>
                <a:latin typeface="+mn-lt"/>
              </a:rPr>
              <a:t>https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://</a:t>
            </a:r>
            <a:r>
              <a:rPr lang="ru-RU" sz="2000" b="1" dirty="0" err="1">
                <a:solidFill>
                  <a:srgbClr val="002060"/>
                </a:solidFill>
                <a:latin typeface="+mn-lt"/>
              </a:rPr>
              <a:t>fg.mgpu.ru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/</a:t>
            </a:r>
            <a:r>
              <a:rPr lang="ru-RU" sz="2000" b="1" dirty="0" err="1">
                <a:solidFill>
                  <a:srgbClr val="002060"/>
                </a:solidFill>
                <a:latin typeface="+mn-lt"/>
              </a:rPr>
              <a:t>napravleniya-proekta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/</a:t>
            </a:r>
            <a:r>
              <a:rPr lang="ru-RU" sz="2000" b="1" dirty="0" err="1">
                <a:solidFill>
                  <a:srgbClr val="002060"/>
                </a:solidFill>
                <a:latin typeface="+mn-lt"/>
              </a:rPr>
              <a:t>obuchenie-v-sisteme-osnovnoj-programmy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/</a:t>
            </a:r>
            <a:r>
              <a:rPr lang="ru-RU" sz="2000" b="1" dirty="0" err="1">
                <a:solidFill>
                  <a:srgbClr val="002060"/>
                </a:solidFill>
                <a:latin typeface="+mn-lt"/>
              </a:rPr>
              <a:t>programma-obucheniya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/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+mn-lt"/>
              </a:rPr>
              <a:t>От жизненной ситуации — к индивидуальному проекту. Информационно-просветительское пособие для обучающихся. Е. Л. Рутковская, А. В.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Половникова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и др. [Электронный ресурс]. URL: </a:t>
            </a:r>
            <a:r>
              <a:rPr lang="ru-RU" sz="2000" b="1" dirty="0" err="1">
                <a:solidFill>
                  <a:srgbClr val="002060"/>
                </a:solidFill>
                <a:latin typeface="+mn-lt"/>
              </a:rPr>
              <a:t>https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://</a:t>
            </a:r>
            <a:r>
              <a:rPr lang="ru-RU" sz="2000" b="1" dirty="0" err="1">
                <a:solidFill>
                  <a:srgbClr val="002060"/>
                </a:solidFill>
                <a:latin typeface="+mn-lt"/>
              </a:rPr>
              <a:t>fg.mgpu.ru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/</a:t>
            </a:r>
            <a:r>
              <a:rPr lang="ru-RU" sz="2000" b="1" dirty="0" err="1">
                <a:solidFill>
                  <a:srgbClr val="002060"/>
                </a:solidFill>
                <a:latin typeface="+mn-lt"/>
              </a:rPr>
              <a:t>napravleniya-proekta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/</a:t>
            </a:r>
            <a:r>
              <a:rPr lang="ru-RU" sz="2000" b="1" dirty="0" err="1">
                <a:solidFill>
                  <a:srgbClr val="002060"/>
                </a:solidFill>
                <a:latin typeface="+mn-lt"/>
              </a:rPr>
              <a:t>obuchenie-v-sisteme-osnovnoj-programmy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/</a:t>
            </a:r>
            <a:r>
              <a:rPr lang="ru-RU" sz="2000" b="1" dirty="0" err="1">
                <a:solidFill>
                  <a:srgbClr val="002060"/>
                </a:solidFill>
                <a:latin typeface="+mn-lt"/>
              </a:rPr>
              <a:t>posobie-dlya-uchashhihsya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212777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2125" y="660400"/>
            <a:ext cx="5765800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Пример. Интерактивная программа оценки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19B3A89-111B-26B3-F812-C5B7772CB1EE}"/>
              </a:ext>
            </a:extLst>
          </p:cNvPr>
          <p:cNvSpPr/>
          <p:nvPr/>
        </p:nvSpPr>
        <p:spPr>
          <a:xfrm>
            <a:off x="658814" y="1403015"/>
            <a:ext cx="6095554" cy="379705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4A80EA-A2FF-C5BA-37F6-2331FD9FD0E8}"/>
              </a:ext>
            </a:extLst>
          </p:cNvPr>
          <p:cNvSpPr txBox="1"/>
          <p:nvPr/>
        </p:nvSpPr>
        <p:spPr>
          <a:xfrm>
            <a:off x="6754368" y="1374134"/>
            <a:ext cx="2146745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Программа предназначена для учащихся начальной и основной школы</a:t>
            </a:r>
          </a:p>
          <a:p>
            <a:endParaRPr lang="ru-RU" sz="800" b="1" dirty="0">
              <a:solidFill>
                <a:srgbClr val="0070C0"/>
              </a:solidFill>
              <a:latin typeface="Arial" panose="020B0604020202020204" pitchFamily="34" charset="0"/>
              <a:ea typeface="Verdana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Предлагается пройти тестирование и определить свой уровень финансовой грамотности</a:t>
            </a:r>
          </a:p>
        </p:txBody>
      </p:sp>
      <p:sp>
        <p:nvSpPr>
          <p:cNvPr id="8" name="Содержимое 2">
            <a:extLst>
              <a:ext uri="{FF2B5EF4-FFF2-40B4-BE49-F238E27FC236}">
                <a16:creationId xmlns:a16="http://schemas.microsoft.com/office/drawing/2014/main" id="{A24E0F52-41FF-7B20-1705-7A39F48C9505}"/>
              </a:ext>
            </a:extLst>
          </p:cNvPr>
          <p:cNvSpPr txBox="1">
            <a:spLocks/>
          </p:cNvSpPr>
          <p:nvPr/>
        </p:nvSpPr>
        <p:spPr>
          <a:xfrm>
            <a:off x="658814" y="5458033"/>
            <a:ext cx="3541486" cy="4994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n-CL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http://finance.instrao.ru/fin/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5B35FE9-E4C2-849C-A5EC-2004A113564D}"/>
              </a:ext>
            </a:extLst>
          </p:cNvPr>
          <p:cNvSpPr/>
          <p:nvPr/>
        </p:nvSpPr>
        <p:spPr>
          <a:xfrm>
            <a:off x="170743" y="5927330"/>
            <a:ext cx="8802514" cy="492412"/>
          </a:xfrm>
          <a:prstGeom prst="rect">
            <a:avLst/>
          </a:prstGeom>
        </p:spPr>
        <p:txBody>
          <a:bodyPr wrap="square" lIns="121890" tIns="60945" rIns="121890" bIns="60945">
            <a:spAutoFit/>
          </a:bodyPr>
          <a:lstStyle/>
          <a:p>
            <a:pPr marL="228543" algn="ctr">
              <a:buClr>
                <a:srgbClr val="23AE8B"/>
              </a:buClr>
              <a:defRPr/>
            </a:pPr>
            <a:r>
              <a:rPr lang="ru-RU" sz="2400" b="1" dirty="0">
                <a:solidFill>
                  <a:srgbClr val="FF0000"/>
                </a:solidFill>
                <a:ea typeface="Verdana" charset="0"/>
                <a:cs typeface="Verdana" charset="0"/>
              </a:rPr>
              <a:t>Основная дидактическая функция  – формирование, 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199480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2126" y="517525"/>
            <a:ext cx="5765800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Пример. Программа оценки и формирования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10DF62F-024D-D939-3EB7-521B2CE9DEC9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076" y="971550"/>
            <a:ext cx="8451850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493B63A-FA28-FFB6-9EBF-55271F728C53}"/>
              </a:ext>
            </a:extLst>
          </p:cNvPr>
          <p:cNvSpPr txBox="1">
            <a:spLocks/>
          </p:cNvSpPr>
          <p:nvPr/>
        </p:nvSpPr>
        <p:spPr>
          <a:xfrm>
            <a:off x="346074" y="3957638"/>
            <a:ext cx="8097839" cy="2900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121890" tIns="60945" rIns="121890" bIns="6094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43" indent="-228543">
              <a:lnSpc>
                <a:spcPct val="100000"/>
              </a:lnSpc>
              <a:spcBef>
                <a:spcPts val="0"/>
              </a:spcBef>
              <a:buClr>
                <a:srgbClr val="23AE8B"/>
              </a:buClr>
              <a:buFont typeface="Arial" panose="020B0604020202020204" pitchFamily="34" charset="0"/>
              <a:buNone/>
              <a:defRPr/>
            </a:pPr>
            <a:r>
              <a:rPr lang="ru-RU" sz="1400" b="1" dirty="0">
                <a:solidFill>
                  <a:srgbClr val="343433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Предоставляется  возможность </a:t>
            </a:r>
          </a:p>
          <a:p>
            <a:pPr marL="228543" indent="-228543">
              <a:lnSpc>
                <a:spcPct val="100000"/>
              </a:lnSpc>
              <a:spcBef>
                <a:spcPts val="0"/>
              </a:spcBef>
              <a:buClr>
                <a:srgbClr val="23AE8B"/>
              </a:buClr>
              <a:buFont typeface="Wingdings" charset="2"/>
              <a:buChar char="§"/>
              <a:defRPr/>
            </a:pPr>
            <a:endParaRPr lang="ru-RU" sz="1400" b="1" dirty="0">
              <a:solidFill>
                <a:srgbClr val="343433"/>
              </a:solidFill>
              <a:latin typeface="Arial" panose="020B0604020202020204" pitchFamily="34" charset="0"/>
              <a:ea typeface="Verdana" charset="0"/>
              <a:cs typeface="Arial" panose="020B0604020202020204" pitchFamily="34" charset="0"/>
            </a:endParaRPr>
          </a:p>
          <a:p>
            <a:pPr marL="228543" indent="-228543">
              <a:lnSpc>
                <a:spcPct val="100000"/>
              </a:lnSpc>
              <a:spcBef>
                <a:spcPts val="0"/>
              </a:spcBef>
              <a:buClr>
                <a:srgbClr val="23AE8B"/>
              </a:buClr>
              <a:buFont typeface="Wingdings" pitchFamily="2" charset="2"/>
              <a:buChar char="ü"/>
              <a:defRPr/>
            </a:pPr>
            <a:r>
              <a:rPr lang="ru-RU" sz="1400" b="1" dirty="0">
                <a:solidFill>
                  <a:srgbClr val="343433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Зарегистрироваться (получить учётную запись)</a:t>
            </a:r>
          </a:p>
          <a:p>
            <a:pPr marL="228543" indent="-228543">
              <a:lnSpc>
                <a:spcPct val="100000"/>
              </a:lnSpc>
              <a:spcBef>
                <a:spcPts val="0"/>
              </a:spcBef>
              <a:buClr>
                <a:srgbClr val="23AE8B"/>
              </a:buClr>
              <a:buFont typeface="Wingdings" pitchFamily="2" charset="2"/>
              <a:buChar char="ü"/>
              <a:defRPr/>
            </a:pPr>
            <a:endParaRPr lang="ru-RU" sz="1400" b="1" dirty="0">
              <a:solidFill>
                <a:srgbClr val="343433"/>
              </a:solidFill>
              <a:latin typeface="Arial" panose="020B0604020202020204" pitchFamily="34" charset="0"/>
              <a:ea typeface="Verdana" charset="0"/>
              <a:cs typeface="Arial" panose="020B0604020202020204" pitchFamily="34" charset="0"/>
            </a:endParaRPr>
          </a:p>
          <a:p>
            <a:pPr marL="228543" indent="-228543">
              <a:lnSpc>
                <a:spcPct val="100000"/>
              </a:lnSpc>
              <a:spcBef>
                <a:spcPts val="0"/>
              </a:spcBef>
              <a:buClr>
                <a:srgbClr val="23AE8B"/>
              </a:buClr>
              <a:buFont typeface="Wingdings" pitchFamily="2" charset="2"/>
              <a:buChar char="ü"/>
              <a:defRPr/>
            </a:pPr>
            <a:r>
              <a:rPr lang="ru-RU" sz="1400" b="1" dirty="0">
                <a:solidFill>
                  <a:srgbClr val="343433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Пройти тестирование по отдельным темам и получить результаты по каждой теме и итоговый результат</a:t>
            </a:r>
          </a:p>
          <a:p>
            <a:pPr marL="228543" indent="-228543">
              <a:lnSpc>
                <a:spcPct val="100000"/>
              </a:lnSpc>
              <a:spcBef>
                <a:spcPts val="0"/>
              </a:spcBef>
              <a:buClr>
                <a:srgbClr val="23AE8B"/>
              </a:buClr>
              <a:buFont typeface="Wingdings" pitchFamily="2" charset="2"/>
              <a:buChar char="ü"/>
              <a:defRPr/>
            </a:pPr>
            <a:endParaRPr lang="ru-RU" sz="1400" b="1" dirty="0">
              <a:solidFill>
                <a:srgbClr val="343433"/>
              </a:solidFill>
              <a:latin typeface="Arial" panose="020B0604020202020204" pitchFamily="34" charset="0"/>
              <a:ea typeface="Verdana" charset="0"/>
              <a:cs typeface="Arial" panose="020B0604020202020204" pitchFamily="34" charset="0"/>
            </a:endParaRPr>
          </a:p>
          <a:p>
            <a:pPr marL="228543" indent="-228543">
              <a:lnSpc>
                <a:spcPct val="100000"/>
              </a:lnSpc>
              <a:spcBef>
                <a:spcPts val="0"/>
              </a:spcBef>
              <a:buClr>
                <a:srgbClr val="23AE8B"/>
              </a:buClr>
              <a:buFont typeface="Wingdings" pitchFamily="2" charset="2"/>
              <a:buChar char="ü"/>
              <a:defRPr/>
            </a:pPr>
            <a:r>
              <a:rPr lang="ru-RU" sz="1400" b="1" dirty="0">
                <a:solidFill>
                  <a:srgbClr val="343433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Пройти тестирование несколько раз и улучшить  результаты </a:t>
            </a:r>
          </a:p>
          <a:p>
            <a:pPr marL="228543" indent="-228543">
              <a:lnSpc>
                <a:spcPct val="100000"/>
              </a:lnSpc>
              <a:spcBef>
                <a:spcPts val="0"/>
              </a:spcBef>
              <a:buClr>
                <a:srgbClr val="23AE8B"/>
              </a:buClr>
              <a:buFont typeface="Wingdings" pitchFamily="2" charset="2"/>
              <a:buChar char="ü"/>
              <a:defRPr/>
            </a:pPr>
            <a:endParaRPr lang="ru-RU" sz="1400" b="1" dirty="0">
              <a:solidFill>
                <a:srgbClr val="343433"/>
              </a:solidFill>
              <a:latin typeface="Arial" panose="020B0604020202020204" pitchFamily="34" charset="0"/>
              <a:ea typeface="Verdana" charset="0"/>
              <a:cs typeface="Arial" panose="020B0604020202020204" pitchFamily="34" charset="0"/>
            </a:endParaRPr>
          </a:p>
          <a:p>
            <a:pPr marL="228543" indent="-228543">
              <a:lnSpc>
                <a:spcPct val="100000"/>
              </a:lnSpc>
              <a:spcBef>
                <a:spcPts val="0"/>
              </a:spcBef>
              <a:buClr>
                <a:srgbClr val="23AE8B"/>
              </a:buClr>
              <a:buFont typeface="Wingdings" pitchFamily="2" charset="2"/>
              <a:buChar char="ü"/>
              <a:defRPr/>
            </a:pPr>
            <a:r>
              <a:rPr lang="ru-RU" sz="1400" b="1" dirty="0">
                <a:solidFill>
                  <a:srgbClr val="343433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Получить диплом при отличном выполнении теста</a:t>
            </a:r>
          </a:p>
          <a:p>
            <a:pPr marL="228543" indent="-228543">
              <a:lnSpc>
                <a:spcPct val="100000"/>
              </a:lnSpc>
              <a:spcBef>
                <a:spcPts val="0"/>
              </a:spcBef>
              <a:buClr>
                <a:srgbClr val="23AE8B"/>
              </a:buClr>
              <a:buFont typeface="Wingdings" pitchFamily="2" charset="2"/>
              <a:buChar char="ü"/>
              <a:defRPr/>
            </a:pPr>
            <a:endParaRPr lang="ru-RU" sz="1400" b="1" dirty="0">
              <a:solidFill>
                <a:srgbClr val="343433"/>
              </a:solidFill>
              <a:latin typeface="Arial" panose="020B0604020202020204" pitchFamily="34" charset="0"/>
              <a:ea typeface="Verdana" charset="0"/>
              <a:cs typeface="Arial" panose="020B0604020202020204" pitchFamily="34" charset="0"/>
            </a:endParaRPr>
          </a:p>
          <a:p>
            <a:pPr marL="228543" indent="-228543">
              <a:lnSpc>
                <a:spcPct val="100000"/>
              </a:lnSpc>
              <a:spcBef>
                <a:spcPts val="0"/>
              </a:spcBef>
              <a:buClr>
                <a:srgbClr val="23AE8B"/>
              </a:buClr>
              <a:buFont typeface="Wingdings" pitchFamily="2" charset="2"/>
              <a:buChar char="ü"/>
              <a:defRPr/>
            </a:pPr>
            <a:r>
              <a:rPr lang="ru-RU" sz="1400" b="1" dirty="0">
                <a:solidFill>
                  <a:srgbClr val="343433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Получить рекомендации по совершенствованию  уровня функциональной грамотности</a:t>
            </a:r>
            <a:endParaRPr lang="ru-RU" sz="1400" b="1" dirty="0">
              <a:solidFill>
                <a:srgbClr val="343433"/>
              </a:solidFill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968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1687" y="195623"/>
            <a:ext cx="6626225" cy="96678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Форма представления результатов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46ECDFE4-A311-8107-CDB2-570D47F1DF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2018-03-18_231440">
            <a:extLst>
              <a:ext uri="{FF2B5EF4-FFF2-40B4-BE49-F238E27FC236}">
                <a16:creationId xmlns:a16="http://schemas.microsoft.com/office/drawing/2014/main" id="{9326CEA1-788E-D6A5-19B1-569A8306A1CA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" y="1085850"/>
            <a:ext cx="7800976" cy="5576527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95609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3EB582-07BB-D2C7-6C21-C4B6EB277A7B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81" y="1119277"/>
            <a:ext cx="2874002" cy="424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0BAAAFF-2AAC-BC82-36ED-921F2059A227}"/>
              </a:ext>
            </a:extLst>
          </p:cNvPr>
          <p:cNvSpPr txBox="1">
            <a:spLocks/>
          </p:cNvSpPr>
          <p:nvPr/>
        </p:nvSpPr>
        <p:spPr>
          <a:xfrm>
            <a:off x="3886199" y="1119277"/>
            <a:ext cx="4314825" cy="339061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43" indent="-228543">
              <a:lnSpc>
                <a:spcPct val="110000"/>
              </a:lnSpc>
              <a:buClr>
                <a:srgbClr val="23AE8B"/>
              </a:buClr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rgbClr val="343433"/>
                </a:solidFill>
                <a:ea typeface="Verdana" charset="0"/>
                <a:cs typeface="Verdana" charset="0"/>
              </a:rPr>
              <a:t>При успешном выполнении всех частей работы – возможность распечатать диплом</a:t>
            </a:r>
          </a:p>
          <a:p>
            <a:pPr marL="228543" indent="-228543">
              <a:lnSpc>
                <a:spcPct val="110000"/>
              </a:lnSpc>
              <a:buClr>
                <a:srgbClr val="23AE8B"/>
              </a:buClr>
              <a:buFont typeface="Arial" panose="020B0604020202020204" pitchFamily="34" charset="0"/>
              <a:buNone/>
              <a:defRPr/>
            </a:pPr>
            <a:endParaRPr lang="ru-RU" b="1" dirty="0">
              <a:solidFill>
                <a:srgbClr val="343433"/>
              </a:solidFill>
              <a:ea typeface="Verdana" charset="0"/>
              <a:cs typeface="Verdana" charset="0"/>
            </a:endParaRPr>
          </a:p>
          <a:p>
            <a:pPr marL="228543" indent="-228543">
              <a:lnSpc>
                <a:spcPct val="110000"/>
              </a:lnSpc>
              <a:buClr>
                <a:srgbClr val="23AE8B"/>
              </a:buClr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rgbClr val="343433"/>
                </a:solidFill>
                <a:ea typeface="Verdana" charset="0"/>
                <a:cs typeface="Verdana" charset="0"/>
              </a:rPr>
              <a:t>Начальная школа – нужно получить 5 звёзд</a:t>
            </a:r>
          </a:p>
          <a:p>
            <a:pPr marL="228543" indent="-228543">
              <a:lnSpc>
                <a:spcPct val="110000"/>
              </a:lnSpc>
              <a:buClr>
                <a:srgbClr val="23AE8B"/>
              </a:buClr>
              <a:buFont typeface="Arial" panose="020B0604020202020204" pitchFamily="34" charset="0"/>
              <a:buNone/>
              <a:defRPr/>
            </a:pPr>
            <a:endParaRPr lang="ru-RU" b="1" dirty="0">
              <a:solidFill>
                <a:srgbClr val="343433"/>
              </a:solidFill>
              <a:ea typeface="Verdana" charset="0"/>
              <a:cs typeface="Verdana" charset="0"/>
            </a:endParaRPr>
          </a:p>
          <a:p>
            <a:pPr marL="228543" indent="-228543">
              <a:lnSpc>
                <a:spcPct val="110000"/>
              </a:lnSpc>
              <a:buClr>
                <a:srgbClr val="23AE8B"/>
              </a:buClr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rgbClr val="343433"/>
                </a:solidFill>
                <a:ea typeface="Verdana" charset="0"/>
                <a:cs typeface="Verdana" charset="0"/>
              </a:rPr>
              <a:t> Основная школа – нужно получить 7 звёзд</a:t>
            </a:r>
          </a:p>
          <a:p>
            <a:pPr marL="228543" indent="-228543">
              <a:lnSpc>
                <a:spcPct val="110000"/>
              </a:lnSpc>
              <a:buClr>
                <a:srgbClr val="23AE8B"/>
              </a:buClr>
              <a:buFont typeface="Arial" panose="020B0604020202020204" pitchFamily="34" charset="0"/>
              <a:buNone/>
              <a:defRPr/>
            </a:pPr>
            <a:endParaRPr lang="ru-RU" b="1" dirty="0">
              <a:solidFill>
                <a:srgbClr val="343433"/>
              </a:solidFill>
              <a:ea typeface="Verdana" charset="0"/>
              <a:cs typeface="Verdana" charset="0"/>
            </a:endParaRPr>
          </a:p>
          <a:p>
            <a:pPr marL="228543" indent="-228543">
              <a:lnSpc>
                <a:spcPct val="110000"/>
              </a:lnSpc>
              <a:buClr>
                <a:srgbClr val="23AE8B"/>
              </a:buClr>
              <a:buFont typeface="Arial" panose="020B0604020202020204" pitchFamily="34" charset="0"/>
              <a:buNone/>
              <a:defRPr/>
            </a:pPr>
            <a:endParaRPr lang="ru-RU" b="1" dirty="0">
              <a:solidFill>
                <a:srgbClr val="343433"/>
              </a:solidFill>
              <a:ea typeface="Verdana" charset="0"/>
              <a:cs typeface="Verdana" charset="0"/>
            </a:endParaRPr>
          </a:p>
          <a:p>
            <a:pPr marL="228543" indent="-228543">
              <a:lnSpc>
                <a:spcPct val="110000"/>
              </a:lnSpc>
              <a:buClr>
                <a:srgbClr val="23AE8B"/>
              </a:buClr>
              <a:buFont typeface="Arial" panose="020B0604020202020204" pitchFamily="34" charset="0"/>
              <a:buNone/>
              <a:defRPr/>
            </a:pPr>
            <a:endParaRPr lang="ru-RU" sz="1900" b="1" dirty="0">
              <a:solidFill>
                <a:srgbClr val="343433"/>
              </a:solidFill>
              <a:ea typeface="Verdana" charset="0"/>
              <a:cs typeface="Verdana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CA6C98-088D-58FC-F231-3AEAAF200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6400" y="347663"/>
            <a:ext cx="5765800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Диплом успешности</a:t>
            </a:r>
            <a:endParaRPr lang="en-US" sz="4000" b="1" cap="all" dirty="0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057248-F82C-E53A-96AF-838F1BD91FEC}"/>
              </a:ext>
            </a:extLst>
          </p:cNvPr>
          <p:cNvSpPr txBox="1"/>
          <p:nvPr/>
        </p:nvSpPr>
        <p:spPr>
          <a:xfrm>
            <a:off x="5357813" y="6141005"/>
            <a:ext cx="3354387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arn-CL" b="1" dirty="0"/>
              <a:t>http://finance.instrao.ru/fin/</a:t>
            </a:r>
            <a:endParaRPr lang="ru-RU" b="1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8657766-619A-26C7-F0E0-CFD5B9F5E963}"/>
              </a:ext>
            </a:extLst>
          </p:cNvPr>
          <p:cNvSpPr/>
          <p:nvPr/>
        </p:nvSpPr>
        <p:spPr>
          <a:xfrm>
            <a:off x="5557836" y="4663969"/>
            <a:ext cx="2874002" cy="1457791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471271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6E3737C3-565F-A3C7-8C98-FD621AE8E919}"/>
              </a:ext>
            </a:extLst>
          </p:cNvPr>
          <p:cNvSpPr/>
          <p:nvPr/>
        </p:nvSpPr>
        <p:spPr>
          <a:xfrm>
            <a:off x="391718" y="1999197"/>
            <a:ext cx="8029575" cy="190129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 dirty="0">
              <a:solidFill>
                <a:schemeClr val="tx1"/>
              </a:solidFill>
            </a:endParaRPr>
          </a:p>
          <a:p>
            <a:pPr marL="457200" lvl="0" indent="-457200"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>
                <a:solidFill>
                  <a:srgbClr val="002060"/>
                </a:solidFill>
              </a:rPr>
              <a:t>Материалы для мониторинга  формирования финансовой грамотности в комплексе шести направлений функциональной грамотности</a:t>
            </a:r>
            <a:endParaRPr lang="ru-RU" sz="2400" kern="1200" dirty="0">
              <a:solidFill>
                <a:schemeClr val="tx1"/>
              </a:solidFill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dirty="0">
              <a:solidFill>
                <a:schemeClr val="tx1"/>
              </a:solidFill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>
                <a:solidFill>
                  <a:schemeClr val="tx1"/>
                </a:solidFill>
              </a:rPr>
              <a:t>- 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dirty="0">
              <a:solidFill>
                <a:schemeClr val="tx1"/>
              </a:solidFill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 dirty="0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B5F7C3A-1B43-3445-B26A-EE5AD733CC4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001" y="2720924"/>
            <a:ext cx="7695008" cy="401944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3A42A4-CEAE-49C3-6E41-991F85704D8B}"/>
              </a:ext>
            </a:extLst>
          </p:cNvPr>
          <p:cNvSpPr txBox="1">
            <a:spLocks/>
          </p:cNvSpPr>
          <p:nvPr/>
        </p:nvSpPr>
        <p:spPr>
          <a:xfrm>
            <a:off x="1671637" y="1112539"/>
            <a:ext cx="7058025" cy="6175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0070C0"/>
                </a:solidFill>
              </a:rPr>
              <a:t>Задание как инструмент формирования функциональной грамотности</a:t>
            </a:r>
            <a:endParaRPr lang="en-US" sz="4000" b="1" cap="all" dirty="0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3AE346F-A226-159A-7FF9-C8F26239C2D2}"/>
              </a:ext>
            </a:extLst>
          </p:cNvPr>
          <p:cNvSpPr/>
          <p:nvPr/>
        </p:nvSpPr>
        <p:spPr>
          <a:xfrm>
            <a:off x="4800601" y="5443538"/>
            <a:ext cx="3286126" cy="369322"/>
          </a:xfrm>
          <a:prstGeom prst="rect">
            <a:avLst/>
          </a:prstGeom>
          <a:solidFill>
            <a:srgbClr val="FFFF00"/>
          </a:solidFill>
        </p:spPr>
        <p:txBody>
          <a:bodyPr wrap="square" lIns="91429" tIns="45715" rIns="91429" bIns="45715">
            <a:spAutoFit/>
          </a:bodyPr>
          <a:lstStyle/>
          <a:p>
            <a:r>
              <a:rPr lang="en-US" b="1" dirty="0">
                <a:solidFill>
                  <a:srgbClr val="046552"/>
                </a:solidFill>
              </a:rPr>
              <a:t>http://skiv.instrao.ru</a:t>
            </a:r>
            <a:endParaRPr lang="ru-RU" b="1" dirty="0">
              <a:solidFill>
                <a:srgbClr val="0465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917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8623" y="1688936"/>
            <a:ext cx="6797675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Функциональная грамотность: учимся для жизни (программа курса внеурочной деятельности)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9098AD-1031-9D0C-A0BF-6EA397537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3183631"/>
            <a:ext cx="8329480" cy="296553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EE92158-825D-DEC9-5E54-1E4D36230691}"/>
              </a:ext>
            </a:extLst>
          </p:cNvPr>
          <p:cNvSpPr/>
          <p:nvPr/>
        </p:nvSpPr>
        <p:spPr>
          <a:xfrm>
            <a:off x="300170" y="1429315"/>
            <a:ext cx="3171825" cy="1754316"/>
          </a:xfrm>
          <a:prstGeom prst="rect">
            <a:avLst/>
          </a:prstGeom>
          <a:solidFill>
            <a:srgbClr val="FFFF00"/>
          </a:solidFill>
        </p:spPr>
        <p:txBody>
          <a:bodyPr wrap="square" lIns="91429" tIns="45715" rIns="91429" bIns="45715">
            <a:spAutoFit/>
          </a:bodyPr>
          <a:lstStyle/>
          <a:p>
            <a:r>
              <a:rPr lang="ru-RU" b="1" dirty="0">
                <a:solidFill>
                  <a:srgbClr val="046552"/>
                </a:solidFill>
              </a:rPr>
              <a:t>Создаём программу курса внеурочной деятельности </a:t>
            </a:r>
            <a:r>
              <a:rPr lang="ru-RU" b="1" dirty="0">
                <a:solidFill>
                  <a:srgbClr val="FF0000"/>
                </a:solidFill>
              </a:rPr>
              <a:t>для 5-9 классов </a:t>
            </a:r>
            <a:r>
              <a:rPr lang="ru-RU" b="1" dirty="0">
                <a:solidFill>
                  <a:srgbClr val="046552"/>
                </a:solidFill>
              </a:rPr>
              <a:t>на основе формирующих проблемных, контекстных комплексных заданий</a:t>
            </a:r>
          </a:p>
        </p:txBody>
      </p:sp>
    </p:spTree>
    <p:extLst>
      <p:ext uri="{BB962C8B-B14F-4D97-AF65-F5344CB8AC3E}">
        <p14:creationId xmlns:p14="http://schemas.microsoft.com/office/powerpoint/2010/main" val="2333802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E2D0765-A760-7C6F-F0B3-CCE0DE987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3087" y="1133476"/>
            <a:ext cx="7158038" cy="617537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Основная образовательная программа </a:t>
            </a:r>
            <a:br>
              <a:rPr lang="ru-RU" sz="4000" b="1" dirty="0">
                <a:solidFill>
                  <a:srgbClr val="0070C0"/>
                </a:solidFill>
              </a:rPr>
            </a:br>
            <a:r>
              <a:rPr lang="ru-RU" sz="4000" b="1" dirty="0">
                <a:solidFill>
                  <a:srgbClr val="0070C0"/>
                </a:solidFill>
              </a:rPr>
              <a:t>образовательной организации</a:t>
            </a:r>
          </a:p>
        </p:txBody>
      </p:sp>
      <p:graphicFrame>
        <p:nvGraphicFramePr>
          <p:cNvPr id="10" name="Объект 6">
            <a:extLst>
              <a:ext uri="{FF2B5EF4-FFF2-40B4-BE49-F238E27FC236}">
                <a16:creationId xmlns:a16="http://schemas.microsoft.com/office/drawing/2014/main" id="{9F2FC5DD-C280-C51B-A9B0-F529FEE1F3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2176427"/>
              </p:ext>
            </p:extLst>
          </p:nvPr>
        </p:nvGraphicFramePr>
        <p:xfrm>
          <a:off x="814388" y="2000250"/>
          <a:ext cx="8058150" cy="4343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4A38729-622A-F081-370C-7A5AE134476A}"/>
              </a:ext>
            </a:extLst>
          </p:cNvPr>
          <p:cNvSpPr txBox="1"/>
          <p:nvPr/>
        </p:nvSpPr>
        <p:spPr>
          <a:xfrm>
            <a:off x="814388" y="5946555"/>
            <a:ext cx="7897812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/>
              <a:t>Выделение 1 часа в неделю с 5 по 11 класс на функциональную грамотность в рамках внеурочной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213182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450" y="681491"/>
            <a:ext cx="5765800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Программа курса внеурочной деятельности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42229D-B37C-CA09-F156-7911E3827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0" y="2031999"/>
            <a:ext cx="8318500" cy="267062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FA0CE29-0FC4-1529-16F3-A9B405EBB0FB}"/>
              </a:ext>
            </a:extLst>
          </p:cNvPr>
          <p:cNvSpPr/>
          <p:nvPr/>
        </p:nvSpPr>
        <p:spPr>
          <a:xfrm>
            <a:off x="5220513" y="4702628"/>
            <a:ext cx="3171825" cy="1200318"/>
          </a:xfrm>
          <a:prstGeom prst="rect">
            <a:avLst/>
          </a:prstGeom>
          <a:solidFill>
            <a:srgbClr val="FFFF00"/>
          </a:solidFill>
        </p:spPr>
        <p:txBody>
          <a:bodyPr wrap="square" lIns="91429" tIns="45715" rIns="91429" bIns="45715">
            <a:spAutoFit/>
          </a:bodyPr>
          <a:lstStyle/>
          <a:p>
            <a:r>
              <a:rPr lang="ru-RU" b="1" dirty="0">
                <a:solidFill>
                  <a:srgbClr val="046552"/>
                </a:solidFill>
              </a:rPr>
              <a:t>В фокусе внимания – ключевые проблемы и ситуации, их рассмотрение и решение жизненных задач</a:t>
            </a:r>
          </a:p>
        </p:txBody>
      </p:sp>
    </p:spTree>
    <p:extLst>
      <p:ext uri="{BB962C8B-B14F-4D97-AF65-F5344CB8AC3E}">
        <p14:creationId xmlns:p14="http://schemas.microsoft.com/office/powerpoint/2010/main" val="1533492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2514" y="563107"/>
            <a:ext cx="5765800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Программа курса внеурочной деятельности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D58218-3287-EAD1-1672-7763055E598D}"/>
              </a:ext>
            </a:extLst>
          </p:cNvPr>
          <p:cNvSpPr txBox="1"/>
          <p:nvPr/>
        </p:nvSpPr>
        <p:spPr>
          <a:xfrm>
            <a:off x="783771" y="1320801"/>
            <a:ext cx="607422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Практическая реализация программы предполагает </a:t>
            </a:r>
            <a:r>
              <a:rPr lang="ru-RU" sz="2000" dirty="0">
                <a:solidFill>
                  <a:srgbClr val="FF0000"/>
                </a:solidFill>
              </a:rPr>
              <a:t>использование форм работы, которые предусматривают активность и самостоятельность обучающихся</a:t>
            </a:r>
            <a:r>
              <a:rPr lang="ru-RU" sz="2000" dirty="0"/>
              <a:t>, сочетание индивидуальной и групповой работы, проектную и исследовательскую деятельность, деловые игры, организацию социальных практик.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FC0C50-379A-B92D-B08F-93596A0AF3B8}"/>
              </a:ext>
            </a:extLst>
          </p:cNvPr>
          <p:cNvSpPr txBox="1"/>
          <p:nvPr/>
        </p:nvSpPr>
        <p:spPr>
          <a:xfrm>
            <a:off x="3062514" y="3707727"/>
            <a:ext cx="533037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 планировании, организации и проведении занятий </a:t>
            </a:r>
            <a:r>
              <a:rPr lang="ru-RU" sz="2000" dirty="0">
                <a:solidFill>
                  <a:srgbClr val="FF0000"/>
                </a:solidFill>
              </a:rPr>
              <a:t>принимают участие учителя разных предметов.  </a:t>
            </a:r>
            <a:r>
              <a:rPr lang="ru-RU" sz="2000" dirty="0"/>
              <a:t>Это обеспечивает </a:t>
            </a:r>
            <a:r>
              <a:rPr lang="ru-RU" sz="2000" dirty="0">
                <a:solidFill>
                  <a:srgbClr val="FF0000"/>
                </a:solidFill>
              </a:rPr>
              <a:t>объединение усилий учителей в формировании функциональной грамотности</a:t>
            </a:r>
            <a:r>
              <a:rPr lang="ru-RU" sz="2000" dirty="0"/>
              <a:t> как интегрального результата личностного развития школьников.</a:t>
            </a:r>
          </a:p>
        </p:txBody>
      </p:sp>
    </p:spTree>
    <p:extLst>
      <p:ext uri="{BB962C8B-B14F-4D97-AF65-F5344CB8AC3E}">
        <p14:creationId xmlns:p14="http://schemas.microsoft.com/office/powerpoint/2010/main" val="3909589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6FBC78-51BC-3060-CB9E-8A5094551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14" y="1914712"/>
            <a:ext cx="7859485" cy="2231256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4AF01E5-87EA-5A3D-32AB-3B115BAD6BE7}"/>
              </a:ext>
            </a:extLst>
          </p:cNvPr>
          <p:cNvSpPr txBox="1">
            <a:spLocks/>
          </p:cNvSpPr>
          <p:nvPr/>
        </p:nvSpPr>
        <p:spPr>
          <a:xfrm>
            <a:off x="2162629" y="1143678"/>
            <a:ext cx="6665685" cy="6175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0070C0"/>
                </a:solidFill>
              </a:rPr>
              <a:t>Программа курса внеурочной деятельности: </a:t>
            </a:r>
          </a:p>
          <a:p>
            <a:r>
              <a:rPr lang="ru-RU" sz="4000" b="1" dirty="0">
                <a:solidFill>
                  <a:srgbClr val="0070C0"/>
                </a:solidFill>
              </a:rPr>
              <a:t>фрагменты содержания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B5D4259-A2C6-B152-9B44-A20BE9A65B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84" y="4362249"/>
            <a:ext cx="8345715" cy="209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06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393057-F5ED-2AD9-F003-D04C496E5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32" y="3577092"/>
            <a:ext cx="7947935" cy="294404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05D91E2-4A77-FB52-0BF2-F11FE6AA8703}"/>
              </a:ext>
            </a:extLst>
          </p:cNvPr>
          <p:cNvSpPr txBox="1">
            <a:spLocks/>
          </p:cNvSpPr>
          <p:nvPr/>
        </p:nvSpPr>
        <p:spPr>
          <a:xfrm>
            <a:off x="2220686" y="2811463"/>
            <a:ext cx="6665685" cy="6175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0070C0"/>
                </a:solidFill>
              </a:rPr>
              <a:t>Программа курса внеурочной деятельности: </a:t>
            </a:r>
          </a:p>
          <a:p>
            <a:r>
              <a:rPr lang="ru-RU" sz="4000" b="1" dirty="0">
                <a:solidFill>
                  <a:srgbClr val="0070C0"/>
                </a:solidFill>
              </a:rPr>
              <a:t>фрагменты предметных результатов на примере модуля «Математическая грамотность»</a:t>
            </a:r>
          </a:p>
        </p:txBody>
      </p:sp>
    </p:spTree>
    <p:extLst>
      <p:ext uri="{BB962C8B-B14F-4D97-AF65-F5344CB8AC3E}">
        <p14:creationId xmlns:p14="http://schemas.microsoft.com/office/powerpoint/2010/main" val="2501600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9552" y="1087891"/>
            <a:ext cx="7376884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Фрагменты предметных результатов на примере модуля «Математическая грамотность»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17F904-2ABF-DACC-42F9-6792D9963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63" y="1959429"/>
            <a:ext cx="8488873" cy="472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201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9552" y="1087891"/>
            <a:ext cx="7376884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Виды деятельности на примере модуля «Математическая грамотность»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F3CF3CF-9452-4A7A-53CE-E8635F05C4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941083"/>
              </p:ext>
            </p:extLst>
          </p:nvPr>
        </p:nvGraphicFramePr>
        <p:xfrm>
          <a:off x="595085" y="1705428"/>
          <a:ext cx="7997372" cy="49060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97372">
                  <a:extLst>
                    <a:ext uri="{9D8B030D-6E8A-4147-A177-3AD203B41FA5}">
                      <a16:colId xmlns:a16="http://schemas.microsoft.com/office/drawing/2014/main" val="902269039"/>
                    </a:ext>
                  </a:extLst>
                </a:gridCol>
              </a:tblGrid>
              <a:tr h="3710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Извлекать информацию (из текста, таблицы, диаграммы),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Распознавать математические объекты, Описывать ход и результаты действий, Предлагать и обсуждать способы решения, Прикидывать, оценивать, вычислять результат, Устанавливать и использовать зависимости между величинами, данными,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Читать, записывать, сравнивать математические объекты (числа, величины, фигуры), Применять правила, свойства (вычислений, нахождения результата), Применять приемы проверки результата, Интерпретировать ответ, данные,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Выдвигать и обосновывать гипотезу, Формулировать обобщения и выводы, Распознавать истинные и ложные высказывания об объектах, Строить высказывания, Приводить примеры и контрпримеры, Выявлять сходства и различия объектов, Измерять объекты, Конструировать математические отношения,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Моделировать ситуацию математически, Наблюдать и проводить аналогии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08" marR="2290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424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094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6401" y="492806"/>
            <a:ext cx="5765800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Вместо заключения: несколько рекомендаций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032B511-8729-EBBA-879E-B19D0702D328}"/>
              </a:ext>
            </a:extLst>
          </p:cNvPr>
          <p:cNvSpPr txBox="1">
            <a:spLocks/>
          </p:cNvSpPr>
          <p:nvPr/>
        </p:nvSpPr>
        <p:spPr>
          <a:xfrm>
            <a:off x="431799" y="1110343"/>
            <a:ext cx="8412163" cy="55451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ru-RU" b="1" dirty="0"/>
              <a:t>1. </a:t>
            </a:r>
            <a:r>
              <a:rPr lang="ru-RU" dirty="0"/>
              <a:t>Для повышения уровня функциональной грамотности учащихся необходима целенаправленная работа, ориентированная на </a:t>
            </a:r>
            <a:r>
              <a:rPr lang="ru-RU" dirty="0">
                <a:solidFill>
                  <a:srgbClr val="FF0000"/>
                </a:solidFill>
              </a:rPr>
              <a:t>все сегменты образовательного пространства</a:t>
            </a:r>
            <a:r>
              <a:rPr lang="ru-RU" dirty="0"/>
              <a:t>, включая и полноценно используя </a:t>
            </a:r>
            <a:r>
              <a:rPr lang="ru-RU" dirty="0">
                <a:solidFill>
                  <a:srgbClr val="FF0000"/>
                </a:solidFill>
              </a:rPr>
              <a:t>потенциал внеурочной деятельности.</a:t>
            </a:r>
          </a:p>
          <a:p>
            <a:pPr lvl="0"/>
            <a:r>
              <a:rPr lang="ru-RU" dirty="0">
                <a:solidFill>
                  <a:srgbClr val="FF0000"/>
                </a:solidFill>
              </a:rPr>
              <a:t> </a:t>
            </a:r>
          </a:p>
          <a:p>
            <a:pPr lvl="0"/>
            <a:r>
              <a:rPr lang="ru-RU" dirty="0"/>
              <a:t>2. Целесообразно использовать проблемные, контекстные, комплексные задания различных направлений функциональной грамотности в обучающих, развивающих целях, в том числе, </a:t>
            </a:r>
            <a:r>
              <a:rPr lang="ru-RU" dirty="0">
                <a:solidFill>
                  <a:srgbClr val="FF0000"/>
                </a:solidFill>
              </a:rPr>
              <a:t>в специфических для внеурочной деятельности формах</a:t>
            </a:r>
            <a:r>
              <a:rPr lang="ru-RU" dirty="0"/>
              <a:t>. 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3. Учитывая, что </a:t>
            </a:r>
            <a:r>
              <a:rPr lang="ru-RU" dirty="0">
                <a:solidFill>
                  <a:srgbClr val="FF0000"/>
                </a:solidFill>
              </a:rPr>
              <a:t>внеурочная деятельность позволяет целостно, системно работать с комплексными заданиями</a:t>
            </a:r>
            <a:r>
              <a:rPr lang="ru-RU" dirty="0"/>
              <a:t>, важно показывать логические связи между заданиями внутри комплекса, усложнение  требований от первого задания в комплексе к последнему, диагностировать и развивать познавательные умения, в том числе направленные на выявление информации, анализ информации, оценку проблем, применение знаний и понимания, обоснование выбора или точки зрения.</a:t>
            </a:r>
          </a:p>
          <a:p>
            <a:pPr lvl="0"/>
            <a:endParaRPr lang="ru-RU" dirty="0"/>
          </a:p>
          <a:p>
            <a:r>
              <a:rPr lang="ru-RU" dirty="0"/>
              <a:t>4. На уровне образовательной организации при решении задачи развития функциональной грамотности видится важным создание </a:t>
            </a:r>
            <a:r>
              <a:rPr lang="ru-RU" dirty="0">
                <a:solidFill>
                  <a:srgbClr val="FF0000"/>
                </a:solidFill>
              </a:rPr>
              <a:t>развивающей образовательной среды </a:t>
            </a:r>
            <a:r>
              <a:rPr lang="ru-RU" dirty="0"/>
              <a:t>во всех сегментах образовательного пространства, включая внеурочную деятельность.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5537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9AC27001-FE6A-22C8-77A5-FD0146032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6620" y="2120478"/>
            <a:ext cx="6858000" cy="1655762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856221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C4E62F1A-9767-15E9-3D2A-680AA7FA8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1662" y="190501"/>
            <a:ext cx="7072313" cy="165258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Функциональная грамотность: формирование в широком образовательном пространстве</a:t>
            </a:r>
            <a:endParaRPr lang="en-US" sz="4000" b="1" dirty="0">
              <a:solidFill>
                <a:srgbClr val="0070C0"/>
              </a:solidFill>
            </a:endParaRPr>
          </a:p>
        </p:txBody>
      </p:sp>
      <p:graphicFrame>
        <p:nvGraphicFramePr>
          <p:cNvPr id="7" name="Объект 9">
            <a:extLst>
              <a:ext uri="{FF2B5EF4-FFF2-40B4-BE49-F238E27FC236}">
                <a16:creationId xmlns:a16="http://schemas.microsoft.com/office/drawing/2014/main" id="{FE8BF96F-8511-7DF0-E69B-343C15A3E8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4106948"/>
              </p:ext>
            </p:extLst>
          </p:nvPr>
        </p:nvGraphicFramePr>
        <p:xfrm>
          <a:off x="139333" y="1843088"/>
          <a:ext cx="7072313" cy="469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F6A2E5-194E-02C6-20ED-8D6121185890}"/>
              </a:ext>
            </a:extLst>
          </p:cNvPr>
          <p:cNvSpPr/>
          <p:nvPr/>
        </p:nvSpPr>
        <p:spPr>
          <a:xfrm>
            <a:off x="6365791" y="2081113"/>
            <a:ext cx="2449596" cy="42162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914" b="1" dirty="0"/>
              <a:t>Ф</a:t>
            </a:r>
            <a:r>
              <a:rPr lang="ru-RU" sz="1914" b="1" dirty="0">
                <a:ea typeface="Droid Sans Fallback" charset="0"/>
                <a:cs typeface="Droid Sans Fallback" charset="0"/>
              </a:rPr>
              <a:t>ормирование  функциональной грамотности </a:t>
            </a:r>
            <a:r>
              <a:rPr lang="ru-RU" sz="1914" b="1" dirty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в рамках  обучения школьным предметам, курсов по выбору образовательной организации,  внеурочной работы, дополнительного образования, проектной деятельности. </a:t>
            </a:r>
            <a:endParaRPr lang="ru-RU" sz="957" b="1" dirty="0">
              <a:solidFill>
                <a:srgbClr val="FF0000"/>
              </a:solidFill>
              <a:ea typeface="Droid Sans Fallback" charset="0"/>
              <a:cs typeface="Droid Sans Fallb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807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1" y="533401"/>
            <a:ext cx="6857999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Как обеспечить формирование</a:t>
            </a:r>
            <a:br>
              <a:rPr lang="ru-RU" sz="4000" b="1" dirty="0">
                <a:solidFill>
                  <a:srgbClr val="0070C0"/>
                </a:solidFill>
              </a:rPr>
            </a:br>
            <a:r>
              <a:rPr lang="ru-RU" sz="4000" b="1" dirty="0">
                <a:solidFill>
                  <a:srgbClr val="0070C0"/>
                </a:solidFill>
              </a:rPr>
              <a:t>функциональной грамотности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AF59E0-466A-C3AB-CEC0-E9379A954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500" y="1671638"/>
            <a:ext cx="6858000" cy="4525962"/>
          </a:xfrm>
        </p:spPr>
        <p:txBody>
          <a:bodyPr/>
          <a:lstStyle/>
          <a:p>
            <a:r>
              <a:rPr lang="ky-KG" dirty="0"/>
              <a:t>Контент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BCD1A24-6273-6ACA-8366-6B6B7A410021}"/>
              </a:ext>
            </a:extLst>
          </p:cNvPr>
          <p:cNvSpPr/>
          <p:nvPr/>
        </p:nvSpPr>
        <p:spPr>
          <a:xfrm>
            <a:off x="969676" y="1600128"/>
            <a:ext cx="7648011" cy="3997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39826" indent="-439826" defTabSz="82100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q"/>
            </a:pPr>
            <a:r>
              <a:rPr lang="ru-RU" sz="2771" b="1" dirty="0">
                <a:solidFill>
                  <a:srgbClr val="002060"/>
                </a:solidFill>
              </a:rPr>
              <a:t>Понимать, что это такое</a:t>
            </a:r>
          </a:p>
          <a:p>
            <a:pPr marL="439826" indent="-439826" defTabSz="82100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q"/>
            </a:pPr>
            <a:endParaRPr lang="ru-RU" sz="1077" b="1" dirty="0">
              <a:solidFill>
                <a:srgbClr val="002060"/>
              </a:solidFill>
            </a:endParaRPr>
          </a:p>
          <a:p>
            <a:pPr marL="439826" indent="-439826" defTabSz="82100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q"/>
            </a:pPr>
            <a:r>
              <a:rPr lang="ru-RU" sz="2771" b="1" dirty="0">
                <a:solidFill>
                  <a:srgbClr val="002060"/>
                </a:solidFill>
              </a:rPr>
              <a:t>Проектировать результат</a:t>
            </a:r>
          </a:p>
          <a:p>
            <a:pPr defTabSz="82100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77" b="1" dirty="0">
              <a:solidFill>
                <a:srgbClr val="002060"/>
              </a:solidFill>
            </a:endParaRPr>
          </a:p>
          <a:p>
            <a:pPr marL="439826" indent="-439826" defTabSz="82100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q"/>
            </a:pPr>
            <a:r>
              <a:rPr lang="ru-RU" sz="2771" b="1" dirty="0">
                <a:solidFill>
                  <a:srgbClr val="002060"/>
                </a:solidFill>
              </a:rPr>
              <a:t>Иметь представление об учебно-методических  материалах, которые можно использовать</a:t>
            </a:r>
          </a:p>
          <a:p>
            <a:pPr marL="439826" indent="-439826" defTabSz="82100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q"/>
            </a:pPr>
            <a:r>
              <a:rPr lang="ru-RU" sz="2771" b="1" dirty="0">
                <a:solidFill>
                  <a:srgbClr val="002060"/>
                </a:solidFill>
              </a:rPr>
              <a:t>Опираться на состоявшийся опыт</a:t>
            </a:r>
          </a:p>
          <a:p>
            <a:pPr marL="439826" indent="-439826" defTabSz="82100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q"/>
            </a:pPr>
            <a:endParaRPr lang="ru-RU" sz="1077" b="1" dirty="0">
              <a:solidFill>
                <a:srgbClr val="002060"/>
              </a:solidFill>
            </a:endParaRPr>
          </a:p>
          <a:p>
            <a:pPr marL="439826" indent="-439826" defTabSz="82100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q"/>
            </a:pPr>
            <a:r>
              <a:rPr lang="ru-RU" sz="2771" b="1" dirty="0">
                <a:solidFill>
                  <a:srgbClr val="002060"/>
                </a:solidFill>
              </a:rPr>
              <a:t>Владеть инструментами формирования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918212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B620F3A7-93CC-7DCC-1355-2E5579465886}"/>
              </a:ext>
            </a:extLst>
          </p:cNvPr>
          <p:cNvSpPr txBox="1">
            <a:spLocks/>
          </p:cNvSpPr>
          <p:nvPr/>
        </p:nvSpPr>
        <p:spPr>
          <a:xfrm>
            <a:off x="1743075" y="279717"/>
            <a:ext cx="7129463" cy="14776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0070C0"/>
                </a:solidFill>
              </a:rPr>
              <a:t>Ориентируемся в учебно-методических материалах:</a:t>
            </a:r>
          </a:p>
          <a:p>
            <a:r>
              <a:rPr lang="ru-RU" sz="4000" b="1" dirty="0">
                <a:solidFill>
                  <a:srgbClr val="0070C0"/>
                </a:solidFill>
              </a:rPr>
              <a:t>на какие вопросы отвечаем</a:t>
            </a:r>
          </a:p>
        </p:txBody>
      </p:sp>
      <p:sp>
        <p:nvSpPr>
          <p:cNvPr id="8" name="Объект 1">
            <a:extLst>
              <a:ext uri="{FF2B5EF4-FFF2-40B4-BE49-F238E27FC236}">
                <a16:creationId xmlns:a16="http://schemas.microsoft.com/office/drawing/2014/main" id="{3E5C1EF7-6A52-23D7-2A66-8E187B153710}"/>
              </a:ext>
            </a:extLst>
          </p:cNvPr>
          <p:cNvSpPr txBox="1">
            <a:spLocks/>
          </p:cNvSpPr>
          <p:nvPr/>
        </p:nvSpPr>
        <p:spPr>
          <a:xfrm>
            <a:off x="622684" y="1597152"/>
            <a:ext cx="7692641" cy="4652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3200" dirty="0"/>
              <a:t>Какое содержание представлено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3200" dirty="0"/>
              <a:t>С какой целью и для какой целевой группы разработано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3200" dirty="0"/>
              <a:t>Каковы его методические особенности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3200" dirty="0"/>
              <a:t>Каковы возможные варианты использования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643050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04AB7843-01E6-24C0-B62D-19FEB818DD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4200" y="933450"/>
            <a:ext cx="7289800" cy="1323975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Учебно-методические материалы: </a:t>
            </a:r>
            <a:br>
              <a:rPr lang="ru-RU" sz="4000" b="1" dirty="0">
                <a:solidFill>
                  <a:srgbClr val="0070C0"/>
                </a:solidFill>
              </a:rPr>
            </a:br>
            <a:r>
              <a:rPr lang="ru-RU" sz="4000" b="1" dirty="0">
                <a:solidFill>
                  <a:srgbClr val="0070C0"/>
                </a:solidFill>
              </a:rPr>
              <a:t>видим предназначение, выбираем, адаптируем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E82AF50-C36D-92DD-6C1F-9D0CF5EF82C7}"/>
              </a:ext>
            </a:extLst>
          </p:cNvPr>
          <p:cNvSpPr txBox="1">
            <a:spLocks/>
          </p:cNvSpPr>
          <p:nvPr/>
        </p:nvSpPr>
        <p:spPr>
          <a:xfrm>
            <a:off x="300037" y="2056448"/>
            <a:ext cx="8543926" cy="46523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  <a:p>
            <a:pPr marL="457200" indent="-457200">
              <a:buFont typeface="Wingdings" pitchFamily="2" charset="2"/>
              <a:buChar char="ü"/>
            </a:pPr>
            <a:r>
              <a:rPr lang="ru-RU" dirty="0"/>
              <a:t>Для встраивания отдельных элементов содержания в учебные предметы  </a:t>
            </a:r>
            <a:r>
              <a:rPr lang="ru-RU" sz="2200" dirty="0">
                <a:solidFill>
                  <a:srgbClr val="0070C0"/>
                </a:solidFill>
              </a:rPr>
              <a:t>(математика, литература, биология, физика, окружающий мир, обществознание, география и др.) </a:t>
            </a:r>
            <a:endParaRPr lang="ru-RU" sz="2200" dirty="0"/>
          </a:p>
          <a:p>
            <a:pPr marL="457200" indent="-457200">
              <a:buFont typeface="Wingdings" pitchFamily="2" charset="2"/>
              <a:buChar char="ü"/>
            </a:pPr>
            <a:r>
              <a:rPr lang="ru-RU" dirty="0"/>
              <a:t>Для организации занятий в рамках отдельного курса в формате урока </a:t>
            </a:r>
            <a:r>
              <a:rPr lang="ru-RU" sz="2200" dirty="0">
                <a:solidFill>
                  <a:srgbClr val="0070C0"/>
                </a:solidFill>
              </a:rPr>
              <a:t>(курс  по выбору образовательной организации: элективные курсы, факультативы)  </a:t>
            </a:r>
            <a:r>
              <a:rPr lang="ru-RU" dirty="0"/>
              <a:t>            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dirty="0"/>
              <a:t>Для проведения занятий в формате внеурочной деятельности </a:t>
            </a:r>
            <a:r>
              <a:rPr lang="ru-RU" sz="2000" dirty="0">
                <a:solidFill>
                  <a:srgbClr val="0070C0"/>
                </a:solidFill>
              </a:rPr>
              <a:t>(занятия по интересам, кружок, внеурочный курс функциональной грамотности)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dirty="0"/>
              <a:t>Для разворачивания и сопровождения проектной работы </a:t>
            </a:r>
            <a:r>
              <a:rPr lang="ru-RU" sz="2200" dirty="0">
                <a:solidFill>
                  <a:srgbClr val="0070C0"/>
                </a:solidFill>
              </a:rPr>
              <a:t>(проектные задания, пособия по проектной деятельности, методические советы)</a:t>
            </a:r>
            <a:endParaRPr lang="ru-RU" dirty="0"/>
          </a:p>
          <a:p>
            <a:endParaRPr lang="ru-RU" dirty="0"/>
          </a:p>
          <a:p>
            <a:endParaRPr lang="ru-RU" sz="800" dirty="0"/>
          </a:p>
          <a:p>
            <a:endParaRPr lang="ru-RU" sz="800" dirty="0"/>
          </a:p>
          <a:p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121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347663"/>
            <a:ext cx="6826250" cy="82365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Пример. Финансовая грамотность</a:t>
            </a:r>
          </a:p>
        </p:txBody>
      </p:sp>
      <p:pic>
        <p:nvPicPr>
          <p:cNvPr id="4" name="Рисунок 3" descr="http://gazeta19.ru/files/news/31/08/gramotnosty.jpeg">
            <a:extLst>
              <a:ext uri="{FF2B5EF4-FFF2-40B4-BE49-F238E27FC236}">
                <a16:creationId xmlns:a16="http://schemas.microsoft.com/office/drawing/2014/main" id="{DF17213F-46C5-D162-1BD8-3F52795C7BC3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970" y="1285659"/>
            <a:ext cx="3346840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Объект 3">
            <a:extLst>
              <a:ext uri="{FF2B5EF4-FFF2-40B4-BE49-F238E27FC236}">
                <a16:creationId xmlns:a16="http://schemas.microsoft.com/office/drawing/2014/main" id="{DDE6EEB2-9ADF-CAFA-62C0-6A6348BA640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67147" y="4255511"/>
            <a:ext cx="2904507" cy="1946637"/>
          </a:xfrm>
          <a:prstGeom prst="rect">
            <a:avLst/>
          </a:prstGeom>
        </p:spPr>
      </p:pic>
      <p:pic>
        <p:nvPicPr>
          <p:cNvPr id="10" name="Picture 2" descr=" Толкачева С.В. &quot;Финансовая грамотность. Цифровой мир&quot;">
            <a:extLst>
              <a:ext uri="{FF2B5EF4-FFF2-40B4-BE49-F238E27FC236}">
                <a16:creationId xmlns:a16="http://schemas.microsoft.com/office/drawing/2014/main" id="{59589D79-21DC-BAA6-D169-90961CE55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020" y="2268174"/>
            <a:ext cx="1540331" cy="194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 Лавренова Е.Б. &quot;Финансовая грамотность. Современный мир&quot;">
            <a:extLst>
              <a:ext uri="{FF2B5EF4-FFF2-40B4-BE49-F238E27FC236}">
                <a16:creationId xmlns:a16="http://schemas.microsoft.com/office/drawing/2014/main" id="{FCC7DC6B-30BC-A32F-21EA-4239C101A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394" y="2643334"/>
            <a:ext cx="1299599" cy="173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D55A35-47B3-5BB4-8031-D5C7AD51E0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4292" y="1261949"/>
            <a:ext cx="4556149" cy="163729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49957DA-6118-09BF-7C7D-3EF2514AC0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970" y="4923120"/>
            <a:ext cx="3346840" cy="13549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FBFDD16-AAF5-74CE-0D02-8F7571582353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83577" y="3351104"/>
            <a:ext cx="2586453" cy="18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53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88" y="347663"/>
            <a:ext cx="7326312" cy="853919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Пример. Открытый полнотекстовый доступ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D598A4-2AB0-77A3-8F51-B673DFF8B86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7925" y="1161323"/>
            <a:ext cx="2606676" cy="1893188"/>
          </a:xfrm>
          <a:prstGeom prst="rect">
            <a:avLst/>
          </a:prstGeom>
        </p:spPr>
      </p:pic>
      <p:pic>
        <p:nvPicPr>
          <p:cNvPr id="7" name="Рисунок 6" descr="http://gazeta19.ru/files/news/31/08/gramotnosty.jpeg">
            <a:extLst>
              <a:ext uri="{FF2B5EF4-FFF2-40B4-BE49-F238E27FC236}">
                <a16:creationId xmlns:a16="http://schemas.microsoft.com/office/drawing/2014/main" id="{08579F79-4E58-E5B5-DF74-DAA8D910F3B4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4" y="1493187"/>
            <a:ext cx="3713161" cy="278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10A7455-957B-325F-F6FE-B016B03138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064" y="4777594"/>
            <a:ext cx="3346840" cy="13549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2CDBC2-398F-5CE1-82B2-8770CBB2866D}"/>
              </a:ext>
            </a:extLst>
          </p:cNvPr>
          <p:cNvSpPr txBox="1"/>
          <p:nvPr/>
        </p:nvSpPr>
        <p:spPr>
          <a:xfrm>
            <a:off x="555421" y="4333610"/>
            <a:ext cx="60033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fmc.hse.ru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C7CD858-719C-D15C-5F16-D511C43F3321}"/>
              </a:ext>
            </a:extLst>
          </p:cNvPr>
          <p:cNvSpPr/>
          <p:nvPr/>
        </p:nvSpPr>
        <p:spPr>
          <a:xfrm>
            <a:off x="366997" y="6192189"/>
            <a:ext cx="6705813" cy="402495"/>
          </a:xfrm>
          <a:prstGeom prst="rect">
            <a:avLst/>
          </a:prstGeom>
        </p:spPr>
        <p:txBody>
          <a:bodyPr wrap="square" lIns="93804" tIns="46901" rIns="93804" bIns="46901">
            <a:spAutoFit/>
          </a:bodyPr>
          <a:lstStyle/>
          <a:p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школа.вашифинансы.рф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CB7D06-31EC-F252-B01D-CFBDC72C9528}"/>
              </a:ext>
            </a:extLst>
          </p:cNvPr>
          <p:cNvSpPr txBox="1"/>
          <p:nvPr/>
        </p:nvSpPr>
        <p:spPr>
          <a:xfrm>
            <a:off x="3934217" y="4808277"/>
            <a:ext cx="56936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fincult.info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/uchebno-metodicheskiy-komplekc-vvedenie-v-finansovuyu-gramotnost-dlya-nachalnoy-shkoly/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B99B825-90D4-FE05-4AF3-B971D239A0D0}"/>
              </a:ext>
            </a:extLst>
          </p:cNvPr>
          <p:cNvSpPr/>
          <p:nvPr/>
        </p:nvSpPr>
        <p:spPr>
          <a:xfrm>
            <a:off x="6713746" y="1090692"/>
            <a:ext cx="2150855" cy="4024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3804" tIns="46901" rIns="93804" bIns="46901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1-е издание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D0E4F2A-4BE8-D937-1E53-EB01C4E0B3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6140" y="2724143"/>
            <a:ext cx="3345307" cy="2009577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FC92B7F-B40E-DF8C-76A5-0A04B9605DEB}"/>
              </a:ext>
            </a:extLst>
          </p:cNvPr>
          <p:cNvSpPr/>
          <p:nvPr/>
        </p:nvSpPr>
        <p:spPr>
          <a:xfrm>
            <a:off x="6092158" y="2808664"/>
            <a:ext cx="2150855" cy="4024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3804" tIns="46901" rIns="93804" bIns="46901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2-е издание</a:t>
            </a:r>
          </a:p>
        </p:txBody>
      </p:sp>
    </p:spTree>
    <p:extLst>
      <p:ext uri="{BB962C8B-B14F-4D97-AF65-F5344CB8AC3E}">
        <p14:creationId xmlns:p14="http://schemas.microsoft.com/office/powerpoint/2010/main" val="12674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F8BC3B7B-7E05-8946-F792-449EBD3F2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8512" y="190501"/>
            <a:ext cx="6858000" cy="1609725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Пример. Модули для встраивания по финансовой грамотности (5-11 классы)</a:t>
            </a:r>
          </a:p>
        </p:txBody>
      </p:sp>
      <p:pic>
        <p:nvPicPr>
          <p:cNvPr id="7" name="Объект 3" descr="Модули.jpeg">
            <a:extLst>
              <a:ext uri="{FF2B5EF4-FFF2-40B4-BE49-F238E27FC236}">
                <a16:creationId xmlns:a16="http://schemas.microsoft.com/office/drawing/2014/main" id="{3BDBB123-D82A-A3B3-5582-1588EF0BC6D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7772" y="1800226"/>
            <a:ext cx="6058740" cy="3415666"/>
          </a:xfrm>
          <a:prstGeom prst="rect">
            <a:avLst/>
          </a:prstGeom>
        </p:spPr>
      </p:pic>
      <p:sp>
        <p:nvSpPr>
          <p:cNvPr id="8" name="Содержимое 2">
            <a:extLst>
              <a:ext uri="{FF2B5EF4-FFF2-40B4-BE49-F238E27FC236}">
                <a16:creationId xmlns:a16="http://schemas.microsoft.com/office/drawing/2014/main" id="{7D445F78-6F30-82D2-D09A-4E222A68C8CF}"/>
              </a:ext>
            </a:extLst>
          </p:cNvPr>
          <p:cNvSpPr txBox="1">
            <a:spLocks/>
          </p:cNvSpPr>
          <p:nvPr/>
        </p:nvSpPr>
        <p:spPr>
          <a:xfrm>
            <a:off x="544754" y="1057489"/>
            <a:ext cx="4755909" cy="49011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rgbClr val="0070C0"/>
                </a:solidFill>
              </a:rPr>
              <a:t>Экономика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География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Математика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Английский язык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Право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Обществознание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Алгебра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ОБЖ</a:t>
            </a:r>
            <a:endParaRPr lang="ru-RU" sz="2400" dirty="0">
              <a:solidFill>
                <a:srgbClr val="046552"/>
              </a:solidFill>
            </a:endParaRPr>
          </a:p>
          <a:p>
            <a:r>
              <a:rPr lang="arn-CL" sz="2400" b="1" dirty="0">
                <a:solidFill>
                  <a:srgbClr val="046552"/>
                </a:solidFill>
                <a:hlinkClick r:id="rId4"/>
              </a:rPr>
              <a:t>https://fmc.hse.ru/spesialmod</a:t>
            </a:r>
            <a:endParaRPr lang="ru-RU" sz="2400" b="1" dirty="0">
              <a:solidFill>
                <a:srgbClr val="046552"/>
              </a:solidFill>
            </a:endParaRPr>
          </a:p>
          <a:p>
            <a:endParaRPr lang="ru-RU" b="1" dirty="0">
              <a:solidFill>
                <a:srgbClr val="046552"/>
              </a:solidFill>
            </a:endParaRPr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5EB52EBE-BC79-6366-DA73-93D1295F5322}"/>
              </a:ext>
            </a:extLst>
          </p:cNvPr>
          <p:cNvSpPr txBox="1">
            <a:spLocks/>
          </p:cNvSpPr>
          <p:nvPr/>
        </p:nvSpPr>
        <p:spPr>
          <a:xfrm>
            <a:off x="3403595" y="5577429"/>
            <a:ext cx="5522917" cy="10900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104169" tIns="52084" rIns="104169" bIns="52084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Разработаны по заказу Министерства финансов РФ в ходе реализации Проекта «Содействие повышению уровня финансовой грамотности населения и развитию финансового образования в Российской Федерации».</a:t>
            </a:r>
          </a:p>
        </p:txBody>
      </p:sp>
    </p:spTree>
    <p:extLst>
      <p:ext uri="{BB962C8B-B14F-4D97-AF65-F5344CB8AC3E}">
        <p14:creationId xmlns:p14="http://schemas.microsoft.com/office/powerpoint/2010/main" val="40742761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3528</TotalTime>
  <Words>1357</Words>
  <Application>Microsoft Macintosh PowerPoint</Application>
  <PresentationFormat>Экран (4:3)</PresentationFormat>
  <Paragraphs>160</Paragraphs>
  <Slides>27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Century Gothic</vt:lpstr>
      <vt:lpstr>Times New Roman</vt:lpstr>
      <vt:lpstr>Verdana</vt:lpstr>
      <vt:lpstr>Wingdings</vt:lpstr>
      <vt:lpstr>Тема Office</vt:lpstr>
      <vt:lpstr>  Формирование функциональной грамотности  во внеурочной деятельности </vt:lpstr>
      <vt:lpstr>Основная образовательная программа  образовательной организации</vt:lpstr>
      <vt:lpstr>Функциональная грамотность: формирование в широком образовательном пространстве</vt:lpstr>
      <vt:lpstr>Как обеспечить формирование функциональной грамотности</vt:lpstr>
      <vt:lpstr>Презентация PowerPoint</vt:lpstr>
      <vt:lpstr>Учебно-методические материалы:  видим предназначение, выбираем, адаптируем</vt:lpstr>
      <vt:lpstr>Пример. Финансовая грамотность</vt:lpstr>
      <vt:lpstr>Пример. Открытый полнотекстовый доступ</vt:lpstr>
      <vt:lpstr>Пример. Модули для встраивания по финансовой грамотности (5-11 классы)</vt:lpstr>
      <vt:lpstr>Учебно-методические материалы и индивидуальные  образовательные маршруты</vt:lpstr>
      <vt:lpstr>Проектная деятельность</vt:lpstr>
      <vt:lpstr>Пример. Индивидуальный проект (10-11 классы) по финансовой грамотности</vt:lpstr>
      <vt:lpstr>Пример. Индивидуальное проектирование</vt:lpstr>
      <vt:lpstr>Пример. Интерактивная программа оценки</vt:lpstr>
      <vt:lpstr>Пример. Программа оценки и формирования</vt:lpstr>
      <vt:lpstr>Форма представления результатов</vt:lpstr>
      <vt:lpstr>Диплом успешности</vt:lpstr>
      <vt:lpstr>Презентация PowerPoint</vt:lpstr>
      <vt:lpstr>Функциональная грамотность: учимся для жизни (программа курса внеурочной деятельности)</vt:lpstr>
      <vt:lpstr>Программа курса внеурочной деятельности</vt:lpstr>
      <vt:lpstr>Программа курса внеурочной деятельности</vt:lpstr>
      <vt:lpstr>Презентация PowerPoint</vt:lpstr>
      <vt:lpstr>Презентация PowerPoint</vt:lpstr>
      <vt:lpstr>Фрагменты предметных результатов на примере модуля «Математическая грамотность»</vt:lpstr>
      <vt:lpstr>Виды деятельности на примере модуля «Математическая грамотность»</vt:lpstr>
      <vt:lpstr>Вместо заключения: несколько рекомендаций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слайда</dc:title>
  <dc:creator>Nurgul</dc:creator>
  <cp:lastModifiedBy>Microsoft Office User</cp:lastModifiedBy>
  <cp:revision>78</cp:revision>
  <dcterms:created xsi:type="dcterms:W3CDTF">2022-07-11T10:42:28Z</dcterms:created>
  <dcterms:modified xsi:type="dcterms:W3CDTF">2022-07-21T10:37:57Z</dcterms:modified>
</cp:coreProperties>
</file>